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783" r:id="rId2"/>
    <p:sldMasterId id="2147483685" r:id="rId3"/>
    <p:sldMasterId id="2147483781" r:id="rId4"/>
    <p:sldMasterId id="2147483784" r:id="rId5"/>
  </p:sldMasterIdLst>
  <p:notesMasterIdLst>
    <p:notesMasterId r:id="rId28"/>
  </p:notesMasterIdLst>
  <p:handoutMasterIdLst>
    <p:handoutMasterId r:id="rId29"/>
  </p:handoutMasterIdLst>
  <p:sldIdLst>
    <p:sldId id="419" r:id="rId6"/>
    <p:sldId id="393" r:id="rId7"/>
    <p:sldId id="432" r:id="rId8"/>
    <p:sldId id="356" r:id="rId9"/>
    <p:sldId id="445" r:id="rId10"/>
    <p:sldId id="371" r:id="rId11"/>
    <p:sldId id="457" r:id="rId12"/>
    <p:sldId id="469" r:id="rId13"/>
    <p:sldId id="472" r:id="rId14"/>
    <p:sldId id="470" r:id="rId15"/>
    <p:sldId id="471" r:id="rId16"/>
    <p:sldId id="468" r:id="rId17"/>
    <p:sldId id="400" r:id="rId18"/>
    <p:sldId id="453" r:id="rId19"/>
    <p:sldId id="374" r:id="rId20"/>
    <p:sldId id="425" r:id="rId21"/>
    <p:sldId id="462" r:id="rId22"/>
    <p:sldId id="443" r:id="rId23"/>
    <p:sldId id="444" r:id="rId24"/>
    <p:sldId id="401" r:id="rId25"/>
    <p:sldId id="442" r:id="rId26"/>
    <p:sldId id="404" r:id="rId2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DDDDD"/>
    <a:srgbClr val="8CC63E"/>
    <a:srgbClr val="EAEAEA"/>
    <a:srgbClr val="00FF00"/>
    <a:srgbClr val="71FF71"/>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6" autoAdjust="0"/>
    <p:restoredTop sz="94660"/>
  </p:normalViewPr>
  <p:slideViewPr>
    <p:cSldViewPr>
      <p:cViewPr>
        <p:scale>
          <a:sx n="75" d="100"/>
          <a:sy n="75" d="100"/>
        </p:scale>
        <p:origin x="2240" y="9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notesViewPr>
    <p:cSldViewPr>
      <p:cViewPr varScale="1">
        <p:scale>
          <a:sx n="60" d="100"/>
          <a:sy n="60" d="100"/>
        </p:scale>
        <p:origin x="-3197"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583" cy="480388"/>
          </a:xfrm>
          <a:prstGeom prst="rect">
            <a:avLst/>
          </a:prstGeom>
        </p:spPr>
        <p:txBody>
          <a:bodyPr vert="horz" wrap="square" lIns="97201" tIns="48600" rIns="97201" bIns="48600" numCol="1" anchor="t" anchorCtr="0" compatLnSpc="1">
            <a:prstTxWarp prst="textNoShape">
              <a:avLst/>
            </a:prstTxWarp>
          </a:bodyPr>
          <a:lstStyle>
            <a:lvl1pPr>
              <a:defRPr sz="1300"/>
            </a:lvl1pPr>
          </a:lstStyle>
          <a:p>
            <a:pPr>
              <a:defRPr/>
            </a:pPr>
            <a:endParaRPr lang="en-US"/>
          </a:p>
        </p:txBody>
      </p:sp>
      <p:sp>
        <p:nvSpPr>
          <p:cNvPr id="4" name="Footer Placeholder 3"/>
          <p:cNvSpPr>
            <a:spLocks noGrp="1"/>
          </p:cNvSpPr>
          <p:nvPr>
            <p:ph type="ftr" sz="quarter" idx="2"/>
          </p:nvPr>
        </p:nvSpPr>
        <p:spPr>
          <a:xfrm>
            <a:off x="1" y="9119173"/>
            <a:ext cx="3170583" cy="480388"/>
          </a:xfrm>
          <a:prstGeom prst="rect">
            <a:avLst/>
          </a:prstGeom>
        </p:spPr>
        <p:txBody>
          <a:bodyPr vert="horz" wrap="square" lIns="97201" tIns="48600" rIns="97201" bIns="48600" numCol="1" anchor="b" anchorCtr="0" compatLnSpc="1">
            <a:prstTxWarp prst="textNoShape">
              <a:avLst/>
            </a:prstTxWarp>
          </a:bodyPr>
          <a:lstStyle>
            <a:lvl1pPr>
              <a:defRPr sz="1300"/>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wrap="square" lIns="97201" tIns="48600" rIns="97201" bIns="48600" numCol="1" anchor="b" anchorCtr="0" compatLnSpc="1">
            <a:prstTxWarp prst="textNoShape">
              <a:avLst/>
            </a:prstTxWarp>
          </a:bodyPr>
          <a:lstStyle>
            <a:lvl1pPr algn="r">
              <a:defRPr sz="1300"/>
            </a:lvl1pPr>
          </a:lstStyle>
          <a:p>
            <a:pPr>
              <a:defRPr/>
            </a:pPr>
            <a:fld id="{BD3E6CDE-D030-432A-BAC0-F6D908FE1969}" type="slidenum">
              <a:rPr lang="en-US"/>
              <a:pPr>
                <a:defRPr/>
              </a:pPr>
              <a:t>‹#›</a:t>
            </a:fld>
            <a:endParaRPr lang="en-US"/>
          </a:p>
        </p:txBody>
      </p:sp>
    </p:spTree>
    <p:extLst>
      <p:ext uri="{BB962C8B-B14F-4D97-AF65-F5344CB8AC3E}">
        <p14:creationId xmlns:p14="http://schemas.microsoft.com/office/powerpoint/2010/main" val="3938458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047" tIns="49524" rIns="99047" bIns="49524" numCol="1" anchor="t" anchorCtr="0" compatLnSpc="1">
            <a:prstTxWarp prst="textNoShape">
              <a:avLst/>
            </a:prstTxWarp>
          </a:bodyPr>
          <a:lstStyle>
            <a:lvl1pPr defTabSz="990570" eaLnBrk="1" hangingPunct="1">
              <a:defRPr sz="1300"/>
            </a:lvl1pPr>
          </a:lstStyle>
          <a:p>
            <a:pPr>
              <a:defRPr/>
            </a:pPr>
            <a:endParaRPr lang="en-US"/>
          </a:p>
        </p:txBody>
      </p:sp>
      <p:sp>
        <p:nvSpPr>
          <p:cNvPr id="48131" name="Rectangle 3"/>
          <p:cNvSpPr>
            <a:spLocks noGrp="1" noChangeArrowheads="1"/>
          </p:cNvSpPr>
          <p:nvPr>
            <p:ph type="dt" idx="1"/>
          </p:nvPr>
        </p:nvSpPr>
        <p:spPr bwMode="auto">
          <a:xfrm>
            <a:off x="4142962"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047" tIns="49524" rIns="99047" bIns="49524" numCol="1" anchor="t" anchorCtr="0" compatLnSpc="1">
            <a:prstTxWarp prst="textNoShape">
              <a:avLst/>
            </a:prstTxWarp>
          </a:bodyPr>
          <a:lstStyle>
            <a:lvl1pPr algn="r" defTabSz="990570" eaLnBrk="1" hangingPunct="1">
              <a:defRPr sz="1300"/>
            </a:lvl1pPr>
          </a:lstStyle>
          <a:p>
            <a:pPr>
              <a:defRPr/>
            </a:pPr>
            <a:fld id="{74F0FFF1-0817-4455-AB3A-397AA27DD0D1}" type="datetime1">
              <a:rPr lang="en-US"/>
              <a:pPr>
                <a:defRPr/>
              </a:pPr>
              <a:t>3/8/18</a:t>
            </a:fld>
            <a:endParaRPr lang="en-US"/>
          </a:p>
        </p:txBody>
      </p:sp>
      <p:sp>
        <p:nvSpPr>
          <p:cNvPr id="481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732184" y="4561227"/>
            <a:ext cx="5850834" cy="432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047" tIns="49524" rIns="99047"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1"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047" tIns="49524" rIns="99047" bIns="49524" numCol="1" anchor="b" anchorCtr="0" compatLnSpc="1">
            <a:prstTxWarp prst="textNoShape">
              <a:avLst/>
            </a:prstTxWarp>
          </a:bodyPr>
          <a:lstStyle>
            <a:lvl1pPr defTabSz="990570" eaLnBrk="1" hangingPunct="1">
              <a:defRPr sz="1300"/>
            </a:lvl1pPr>
          </a:lstStyle>
          <a:p>
            <a:pPr>
              <a:defRPr/>
            </a:pPr>
            <a:endParaRPr lang="en-US"/>
          </a:p>
        </p:txBody>
      </p:sp>
      <p:sp>
        <p:nvSpPr>
          <p:cNvPr id="48135" name="Rectangle 7"/>
          <p:cNvSpPr>
            <a:spLocks noGrp="1" noChangeArrowheads="1"/>
          </p:cNvSpPr>
          <p:nvPr>
            <p:ph type="sldNum" sz="quarter" idx="5"/>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047" tIns="49524" rIns="99047" bIns="49524" numCol="1" anchor="b" anchorCtr="0" compatLnSpc="1">
            <a:prstTxWarp prst="textNoShape">
              <a:avLst/>
            </a:prstTxWarp>
          </a:bodyPr>
          <a:lstStyle>
            <a:lvl1pPr algn="r" defTabSz="990570" eaLnBrk="1" hangingPunct="1">
              <a:defRPr sz="1300"/>
            </a:lvl1pPr>
          </a:lstStyle>
          <a:p>
            <a:pPr>
              <a:defRPr/>
            </a:pPr>
            <a:fld id="{B93056F5-8925-4FDE-A327-53924049F9E0}" type="slidenum">
              <a:rPr lang="en-US"/>
              <a:pPr>
                <a:defRPr/>
              </a:pPr>
              <a:t>‹#›</a:t>
            </a:fld>
            <a:endParaRPr lang="en-US"/>
          </a:p>
        </p:txBody>
      </p:sp>
    </p:spTree>
    <p:extLst>
      <p:ext uri="{BB962C8B-B14F-4D97-AF65-F5344CB8AC3E}">
        <p14:creationId xmlns:p14="http://schemas.microsoft.com/office/powerpoint/2010/main" val="1931956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3347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650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02522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0456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7348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70396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142962" y="9119173"/>
            <a:ext cx="3170583"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3" tIns="49517" rIns="99033" bIns="49517" anchor="b"/>
          <a:lstStyle>
            <a:lvl1pPr defTabSz="931863">
              <a:defRPr sz="2400">
                <a:solidFill>
                  <a:schemeClr val="tx1"/>
                </a:solidFill>
                <a:latin typeface="Arial" charset="0"/>
                <a:ea typeface="ＭＳ Ｐゴシック" pitchFamily="34" charset="-128"/>
              </a:defRPr>
            </a:lvl1pPr>
            <a:lvl2pPr marL="38647688" indent="-38182550" defTabSz="931863">
              <a:defRPr sz="24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400">
                <a:solidFill>
                  <a:schemeClr val="tx1"/>
                </a:solidFill>
                <a:latin typeface="Arial" charset="0"/>
                <a:ea typeface="ＭＳ Ｐゴシック" pitchFamily="34" charset="-128"/>
              </a:defRPr>
            </a:lvl4pPr>
            <a:lvl5pPr>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endParaRPr lang="en-US" altLang="en-US" sz="1300"/>
          </a:p>
        </p:txBody>
      </p:sp>
      <p:sp>
        <p:nvSpPr>
          <p:cNvPr id="9216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92164" name="Rectangle 3"/>
          <p:cNvSpPr>
            <a:spLocks noGrp="1" noChangeArrowheads="1"/>
          </p:cNvSpPr>
          <p:nvPr>
            <p:ph type="body" idx="1"/>
          </p:nvPr>
        </p:nvSpPr>
        <p:spPr>
          <a:xfrm>
            <a:off x="732184" y="4561226"/>
            <a:ext cx="5850834" cy="4159537"/>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9033" tIns="49517" rIns="99033" bIns="49517"/>
          <a:lstStyle/>
          <a:p>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6856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17787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74455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301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987641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25677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34495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8268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395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0219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92116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18932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31085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88640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68143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7"/>
          <p:cNvSpPr>
            <a:spLocks noChangeArrowheads="1"/>
          </p:cNvSpPr>
          <p:nvPr/>
        </p:nvSpPr>
        <p:spPr bwMode="auto">
          <a:xfrm>
            <a:off x="8305800"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DDF0E840-CE9D-4BC5-B1A6-2ADDCDE81176}" type="slidenum">
              <a:rPr lang="de-DE" altLang="en-US" sz="800" b="1" smtClean="0">
                <a:solidFill>
                  <a:schemeClr val="bg1"/>
                </a:solidFill>
                <a:latin typeface="Tahoma" pitchFamily="34" charset="0"/>
              </a:rPr>
              <a:pPr>
                <a:defRPr/>
              </a:pPr>
              <a:t>‹#›</a:t>
            </a:fld>
            <a:endParaRPr lang="de-DE" altLang="en-US" sz="800" b="1" smtClean="0">
              <a:solidFill>
                <a:schemeClr val="bg1"/>
              </a:solidFill>
              <a:latin typeface="Tahoma" pitchFamily="34" charset="0"/>
            </a:endParaRPr>
          </a:p>
        </p:txBody>
      </p:sp>
      <p:sp>
        <p:nvSpPr>
          <p:cNvPr id="39955" name="Rectangle 19"/>
          <p:cNvSpPr>
            <a:spLocks noGrp="1" noChangeArrowheads="1"/>
          </p:cNvSpPr>
          <p:nvPr>
            <p:ph type="ctrTitle"/>
          </p:nvPr>
        </p:nvSpPr>
        <p:spPr>
          <a:xfrm>
            <a:off x="228600" y="1371600"/>
            <a:ext cx="8610600" cy="914400"/>
          </a:xfrm>
        </p:spPr>
        <p:txBody>
          <a:bodyPr/>
          <a:lstStyle>
            <a:lvl1pPr algn="r">
              <a:defRPr sz="4400"/>
            </a:lvl1pPr>
          </a:lstStyle>
          <a:p>
            <a:pPr lvl="0"/>
            <a:r>
              <a:rPr lang="en-US" noProof="0" dirty="0" smtClean="0"/>
              <a:t>Click to edit Master title style</a:t>
            </a:r>
          </a:p>
        </p:txBody>
      </p:sp>
      <p:sp>
        <p:nvSpPr>
          <p:cNvPr id="39956" name="Rectangle 20"/>
          <p:cNvSpPr>
            <a:spLocks noGrp="1" noChangeArrowheads="1"/>
          </p:cNvSpPr>
          <p:nvPr>
            <p:ph type="subTitle" idx="1"/>
          </p:nvPr>
        </p:nvSpPr>
        <p:spPr>
          <a:xfrm>
            <a:off x="228600" y="2362200"/>
            <a:ext cx="8610600" cy="1143000"/>
          </a:xfrm>
        </p:spPr>
        <p:txBody>
          <a:bodyPr/>
          <a:lstStyle>
            <a:lvl1pPr marL="0" indent="0" algn="r">
              <a:buFont typeface="Wingdings" charset="0"/>
              <a:buNone/>
              <a:defRPr sz="3400"/>
            </a:lvl1pPr>
          </a:lstStyle>
          <a:p>
            <a:pPr lvl="0"/>
            <a:r>
              <a:rPr lang="en-US" noProof="0" dirty="0" smtClean="0"/>
              <a:t>Click to edit Master subtitle style</a:t>
            </a:r>
          </a:p>
        </p:txBody>
      </p:sp>
    </p:spTree>
    <p:extLst>
      <p:ext uri="{BB962C8B-B14F-4D97-AF65-F5344CB8AC3E}">
        <p14:creationId xmlns:p14="http://schemas.microsoft.com/office/powerpoint/2010/main" val="80384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07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61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6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371600"/>
            <a:ext cx="8610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3733800"/>
            <a:ext cx="8610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03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426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22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8427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05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7414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2534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2781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76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8003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33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57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512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1284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6003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2406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0120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499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28987"/>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79156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240606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486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0373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7901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199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532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7"/>
          <p:cNvSpPr>
            <a:spLocks noChangeArrowheads="1"/>
          </p:cNvSpPr>
          <p:nvPr/>
        </p:nvSpPr>
        <p:spPr bwMode="auto">
          <a:xfrm>
            <a:off x="8288338" y="6096000"/>
            <a:ext cx="7032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2AA01259-7ABF-42F8-BFFA-A28C158FAB14}" type="slidenum">
              <a:rPr lang="de-DE" altLang="en-US" sz="800" b="1" smtClean="0">
                <a:solidFill>
                  <a:srgbClr val="000000"/>
                </a:solidFill>
                <a:latin typeface="Tahoma" pitchFamily="34" charset="0"/>
              </a:rPr>
              <a:pPr>
                <a:defRPr/>
              </a:pPr>
              <a:t>‹#›</a:t>
            </a:fld>
            <a:endParaRPr lang="de-DE" altLang="en-US" sz="800" b="1" smtClean="0">
              <a:solidFill>
                <a:srgbClr val="000000"/>
              </a:solidFill>
              <a:latin typeface="Tahoma" pitchFamily="34" charset="0"/>
            </a:endParaRPr>
          </a:p>
        </p:txBody>
      </p:sp>
      <p:pic>
        <p:nvPicPr>
          <p:cNvPr id="5" name="Picture 64" descr="office b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400800"/>
            <a:ext cx="4038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Rectangle 14"/>
          <p:cNvSpPr>
            <a:spLocks noGrp="1" noChangeArrowheads="1"/>
          </p:cNvSpPr>
          <p:nvPr>
            <p:ph type="ctrTitle"/>
          </p:nvPr>
        </p:nvSpPr>
        <p:spPr>
          <a:xfrm>
            <a:off x="228600" y="1828800"/>
            <a:ext cx="8534400" cy="1927225"/>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nchorCtr="1"/>
          <a:lstStyle>
            <a:lvl1pPr>
              <a:defRPr/>
            </a:lvl1pPr>
          </a:lstStyle>
          <a:p>
            <a:pPr lvl="0"/>
            <a:r>
              <a:rPr lang="en-US" noProof="0" smtClean="0"/>
              <a:t>Click to edit Master title style</a:t>
            </a:r>
          </a:p>
        </p:txBody>
      </p:sp>
      <p:sp>
        <p:nvSpPr>
          <p:cNvPr id="38927" name="Rectangle 15"/>
          <p:cNvSpPr>
            <a:spLocks noGrp="1" noChangeArrowheads="1"/>
          </p:cNvSpPr>
          <p:nvPr>
            <p:ph type="body" idx="1"/>
          </p:nvPr>
        </p:nvSpPr>
        <p:spPr>
          <a:xfrm>
            <a:off x="3048000" y="3886200"/>
            <a:ext cx="5715000" cy="1752600"/>
          </a:xfrm>
          <a:extLst/>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785902529"/>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456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69858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95400"/>
            <a:ext cx="4229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229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61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10600" cy="13716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228600" y="1752600"/>
            <a:ext cx="8610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8980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8424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5447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138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4141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1411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599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1526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055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783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84409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464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229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977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8185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8613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43495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330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8693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3440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6192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29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840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58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964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13850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5.jpeg"/><Relationship Id="rId14" Type="http://schemas.openxmlformats.org/officeDocument/2006/relationships/image" Target="../media/image4.jpe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8926" name="Rectangle 14"/>
          <p:cNvSpPr>
            <a:spLocks noGrp="1" noChangeArrowheads="1"/>
          </p:cNvSpPr>
          <p:nvPr>
            <p:ph type="title"/>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38927" name="Rectangle 15"/>
          <p:cNvSpPr>
            <a:spLocks noGrp="1" noChangeArrowheads="1"/>
          </p:cNvSpPr>
          <p:nvPr>
            <p:ph type="body" idx="1"/>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7"/>
          <p:cNvSpPr>
            <a:spLocks noChangeArrowheads="1"/>
          </p:cNvSpPr>
          <p:nvPr/>
        </p:nvSpPr>
        <p:spPr bwMode="auto">
          <a:xfrm>
            <a:off x="8305800"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7CAEC935-0198-4C12-9B8C-187B6DD05323}" type="slidenum">
              <a:rPr lang="de-DE" altLang="en-US" sz="800" b="1" smtClean="0">
                <a:latin typeface="Tahoma" pitchFamily="34" charset="0"/>
              </a:rPr>
              <a:pPr>
                <a:defRPr/>
              </a:pPr>
              <a:t>‹#›</a:t>
            </a:fld>
            <a:endParaRPr lang="de-DE" altLang="en-US" sz="800" b="1" smtClean="0">
              <a:latin typeface="Tahoma" pitchFamily="34" charset="0"/>
            </a:endParaRPr>
          </a:p>
        </p:txBody>
      </p:sp>
    </p:spTree>
  </p:cSld>
  <p:clrMap bg1="lt1" tx1="dk1" bg2="lt2" tx2="dk2" accent1="accent1" accent2="accent2" accent3="accent3" accent4="accent4" accent5="accent5" accent6="accent6" hlink="hlink" folHlink="folHlink"/>
  <p:sldLayoutIdLst>
    <p:sldLayoutId id="2147484252"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Lst>
  <p:hf hdr="0" dt="0"/>
  <p:txStyles>
    <p:title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7"/>
          <p:cNvSpPr>
            <a:spLocks noChangeArrowheads="1"/>
          </p:cNvSpPr>
          <p:nvPr/>
        </p:nvSpPr>
        <p:spPr bwMode="auto">
          <a:xfrm>
            <a:off x="8305800"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8C475240-51DD-405D-A499-19CDBF430980}" type="slidenum">
              <a:rPr lang="de-DE" altLang="en-US" sz="800" b="1" smtClean="0">
                <a:latin typeface="Tahoma" pitchFamily="34" charset="0"/>
              </a:rPr>
              <a:pPr>
                <a:defRPr/>
              </a:pPr>
              <a:t>‹#›</a:t>
            </a:fld>
            <a:endParaRPr lang="de-DE" altLang="en-US" sz="800" b="1" smtClean="0">
              <a:latin typeface="Tahoma" pitchFamily="34" charset="0"/>
            </a:endParaRPr>
          </a:p>
        </p:txBody>
      </p:sp>
      <p:sp>
        <p:nvSpPr>
          <p:cNvPr id="270345" name="Text Box 9"/>
          <p:cNvSpPr txBox="1">
            <a:spLocks noChangeArrowheads="1"/>
          </p:cNvSpPr>
          <p:nvPr/>
        </p:nvSpPr>
        <p:spPr bwMode="auto">
          <a:xfrm>
            <a:off x="0" y="57150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ts val="500"/>
              </a:spcBef>
              <a:spcAft>
                <a:spcPts val="500"/>
              </a:spcAft>
              <a:defRPr/>
            </a:pPr>
            <a:r>
              <a:rPr lang="en-US" sz="800" b="1" i="1" smtClean="0">
                <a:latin typeface="Arial Unicode MS" pitchFamily="34" charset="-128"/>
              </a:rPr>
              <a:t>Information in this presentation, including but not limited to PowerPoint handouts and the presenters' comments, is summary only and not legal advice. </a:t>
            </a:r>
            <a:br>
              <a:rPr lang="en-US" sz="800" b="1" i="1" smtClean="0">
                <a:latin typeface="Arial Unicode MS" pitchFamily="34" charset="-128"/>
              </a:rPr>
            </a:br>
            <a:r>
              <a:rPr lang="en-US" sz="800" b="1" i="1" smtClean="0">
                <a:latin typeface="Arial Unicode MS" pitchFamily="34" charset="-128"/>
              </a:rPr>
              <a:t>We advise you to consult with legal counsel to determine how this information may apply to your specific facts and circumstances</a:t>
            </a:r>
            <a:r>
              <a:rPr lang="en-US" sz="800" b="1" smtClean="0">
                <a:latin typeface="Arial Unicode MS" pitchFamily="34" charset="-128"/>
              </a:rPr>
              <a:t>.</a:t>
            </a:r>
            <a:endParaRPr lang="en-US" sz="8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Tahoma" charset="0"/>
          <a:ea typeface="ＭＳ Ｐゴシック" pitchFamily="34" charset="-128"/>
        </a:defRPr>
      </a:lvl2pPr>
      <a:lvl3pPr algn="l" rtl="0" eaLnBrk="0" fontAlgn="base" hangingPunct="0">
        <a:spcBef>
          <a:spcPct val="0"/>
        </a:spcBef>
        <a:spcAft>
          <a:spcPct val="0"/>
        </a:spcAft>
        <a:defRPr sz="4400">
          <a:solidFill>
            <a:schemeClr val="tx1"/>
          </a:solidFill>
          <a:latin typeface="Tahoma" charset="0"/>
          <a:ea typeface="ＭＳ Ｐゴシック" pitchFamily="34" charset="-128"/>
        </a:defRPr>
      </a:lvl3pPr>
      <a:lvl4pPr algn="l" rtl="0" eaLnBrk="0" fontAlgn="base" hangingPunct="0">
        <a:spcBef>
          <a:spcPct val="0"/>
        </a:spcBef>
        <a:spcAft>
          <a:spcPct val="0"/>
        </a:spcAft>
        <a:defRPr sz="4400">
          <a:solidFill>
            <a:schemeClr val="tx1"/>
          </a:solidFill>
          <a:latin typeface="Tahoma" charset="0"/>
          <a:ea typeface="ＭＳ Ｐゴシック" pitchFamily="34" charset="-128"/>
        </a:defRPr>
      </a:lvl4pPr>
      <a:lvl5pPr algn="l" rtl="0" eaLnBrk="0" fontAlgn="base" hangingPunct="0">
        <a:spcBef>
          <a:spcPct val="0"/>
        </a:spcBef>
        <a:spcAft>
          <a:spcPct val="0"/>
        </a:spcAft>
        <a:defRPr sz="4400">
          <a:solidFill>
            <a:schemeClr val="tx1"/>
          </a:solidFill>
          <a:latin typeface="Tahoma" charset="0"/>
          <a:ea typeface="ＭＳ Ｐゴシック" pitchFamily="34" charset="-128"/>
        </a:defRPr>
      </a:lvl5pPr>
      <a:lvl6pPr marL="457200" algn="l" rtl="0" fontAlgn="base">
        <a:spcBef>
          <a:spcPct val="0"/>
        </a:spcBef>
        <a:spcAft>
          <a:spcPct val="0"/>
        </a:spcAft>
        <a:defRPr sz="4400">
          <a:solidFill>
            <a:schemeClr val="tx1"/>
          </a:solidFill>
          <a:latin typeface="Tahoma" charset="0"/>
          <a:ea typeface="ＭＳ Ｐゴシック" pitchFamily="34" charset="-128"/>
        </a:defRPr>
      </a:lvl6pPr>
      <a:lvl7pPr marL="914400" algn="l" rtl="0" fontAlgn="base">
        <a:spcBef>
          <a:spcPct val="0"/>
        </a:spcBef>
        <a:spcAft>
          <a:spcPct val="0"/>
        </a:spcAft>
        <a:defRPr sz="4400">
          <a:solidFill>
            <a:schemeClr val="tx1"/>
          </a:solidFill>
          <a:latin typeface="Tahoma" charset="0"/>
          <a:ea typeface="ＭＳ Ｐゴシック" pitchFamily="34" charset="-128"/>
        </a:defRPr>
      </a:lvl7pPr>
      <a:lvl8pPr marL="1371600" algn="l" rtl="0" fontAlgn="base">
        <a:spcBef>
          <a:spcPct val="0"/>
        </a:spcBef>
        <a:spcAft>
          <a:spcPct val="0"/>
        </a:spcAft>
        <a:defRPr sz="4400">
          <a:solidFill>
            <a:schemeClr val="tx1"/>
          </a:solidFill>
          <a:latin typeface="Tahoma" charset="0"/>
          <a:ea typeface="ＭＳ Ｐゴシック" pitchFamily="34" charset="-128"/>
        </a:defRPr>
      </a:lvl8pPr>
      <a:lvl9pPr marL="1828800" algn="l" rtl="0" fontAlgn="base">
        <a:spcBef>
          <a:spcPct val="0"/>
        </a:spcBef>
        <a:spcAft>
          <a:spcPct val="0"/>
        </a:spcAft>
        <a:defRPr sz="4400">
          <a:solidFill>
            <a:schemeClr val="tx1"/>
          </a:solidFill>
          <a:latin typeface="Tahoma" charset="0"/>
          <a:ea typeface="ＭＳ Ｐゴシック" pitchFamily="34" charset="-128"/>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7924800" y="3733800"/>
            <a:ext cx="7620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pic>
        <p:nvPicPr>
          <p:cNvPr id="3075" name="Picture 3" descr="office ba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3979863"/>
            <a:ext cx="47244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4"/>
          <p:cNvGrpSpPr>
            <a:grpSpLocks/>
          </p:cNvGrpSpPr>
          <p:nvPr/>
        </p:nvGrpSpPr>
        <p:grpSpPr bwMode="auto">
          <a:xfrm>
            <a:off x="228600" y="6324600"/>
            <a:ext cx="8686800" cy="304800"/>
            <a:chOff x="0" y="1056"/>
            <a:chExt cx="432" cy="1008"/>
          </a:xfrm>
        </p:grpSpPr>
        <p:grpSp>
          <p:nvGrpSpPr>
            <p:cNvPr id="3078" name="Group 5"/>
            <p:cNvGrpSpPr>
              <a:grpSpLocks/>
            </p:cNvGrpSpPr>
            <p:nvPr userDrawn="1"/>
          </p:nvGrpSpPr>
          <p:grpSpPr bwMode="auto">
            <a:xfrm>
              <a:off x="0" y="1056"/>
              <a:ext cx="432" cy="1008"/>
              <a:chOff x="0" y="1056"/>
              <a:chExt cx="432" cy="1008"/>
            </a:xfrm>
          </p:grpSpPr>
          <p:sp>
            <p:nvSpPr>
              <p:cNvPr id="270342" name="Rectangle 6"/>
              <p:cNvSpPr>
                <a:spLocks noChangeArrowheads="1"/>
              </p:cNvSpPr>
              <p:nvPr userDrawn="1"/>
            </p:nvSpPr>
            <p:spPr bwMode="auto">
              <a:xfrm>
                <a:off x="0" y="1056"/>
                <a:ext cx="432" cy="1008"/>
              </a:xfrm>
              <a:prstGeom prst="rect">
                <a:avLst/>
              </a:prstGeom>
              <a:gradFill rotWithShape="1">
                <a:gsLst>
                  <a:gs pos="0">
                    <a:srgbClr val="8EC641"/>
                  </a:gs>
                  <a:gs pos="50000">
                    <a:srgbClr val="8EC641">
                      <a:gamma/>
                      <a:tint val="0"/>
                      <a:invGamma/>
                    </a:srgbClr>
                  </a:gs>
                  <a:gs pos="100000">
                    <a:srgbClr val="8EC64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70343" name="Rectangle 7"/>
              <p:cNvSpPr>
                <a:spLocks noChangeArrowheads="1"/>
              </p:cNvSpPr>
              <p:nvPr userDrawn="1"/>
            </p:nvSpPr>
            <p:spPr bwMode="auto">
              <a:xfrm>
                <a:off x="0" y="1345"/>
                <a:ext cx="432" cy="383"/>
              </a:xfrm>
              <a:prstGeom prst="rect">
                <a:avLst/>
              </a:prstGeom>
              <a:gradFill rotWithShape="1">
                <a:gsLst>
                  <a:gs pos="0">
                    <a:srgbClr val="8EC641"/>
                  </a:gs>
                  <a:gs pos="50000">
                    <a:srgbClr val="8EC641">
                      <a:gamma/>
                      <a:shade val="46275"/>
                      <a:invGamma/>
                    </a:srgbClr>
                  </a:gs>
                  <a:gs pos="100000">
                    <a:srgbClr val="8EC64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270344" name="Rectangle 8"/>
            <p:cNvSpPr>
              <a:spLocks noChangeArrowheads="1"/>
            </p:cNvSpPr>
            <p:nvPr userDrawn="1"/>
          </p:nvSpPr>
          <p:spPr bwMode="auto">
            <a:xfrm>
              <a:off x="0" y="1486"/>
              <a:ext cx="432" cy="100"/>
            </a:xfrm>
            <a:prstGeom prst="rect">
              <a:avLst/>
            </a:prstGeom>
            <a:solidFill>
              <a:srgbClr val="66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270345" name="Text Box 9"/>
          <p:cNvSpPr txBox="1">
            <a:spLocks noChangeArrowheads="1"/>
          </p:cNvSpPr>
          <p:nvPr/>
        </p:nvSpPr>
        <p:spPr bwMode="auto">
          <a:xfrm>
            <a:off x="0" y="48006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ts val="500"/>
              </a:spcBef>
              <a:spcAft>
                <a:spcPts val="500"/>
              </a:spcAft>
              <a:defRPr/>
            </a:pPr>
            <a:r>
              <a:rPr lang="en-US" sz="800" b="1" i="1" smtClean="0">
                <a:latin typeface="Arial Unicode MS" pitchFamily="34" charset="-128"/>
              </a:rPr>
              <a:t>Information in this presentation, including but not limited to PowerPoint handouts and the presenters' comments, is summary only and not legal advice. </a:t>
            </a:r>
            <a:br>
              <a:rPr lang="en-US" sz="800" b="1" i="1" smtClean="0">
                <a:latin typeface="Arial Unicode MS" pitchFamily="34" charset="-128"/>
              </a:rPr>
            </a:br>
            <a:r>
              <a:rPr lang="en-US" sz="800" b="1" i="1" smtClean="0">
                <a:latin typeface="Arial Unicode MS" pitchFamily="34" charset="-128"/>
              </a:rPr>
              <a:t>We advise you to consult with legal counsel to determine how this information may apply to your specific facts and circumstances</a:t>
            </a:r>
            <a:r>
              <a:rPr lang="en-US" sz="800" b="1" smtClean="0">
                <a:latin typeface="Arial Unicode MS" pitchFamily="34" charset="-128"/>
              </a:rPr>
              <a:t>.</a:t>
            </a:r>
            <a:endParaRPr lang="en-US" sz="8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7"/>
          <p:cNvSpPr>
            <a:spLocks noChangeArrowheads="1"/>
          </p:cNvSpPr>
          <p:nvPr/>
        </p:nvSpPr>
        <p:spPr bwMode="auto">
          <a:xfrm>
            <a:off x="8288338" y="6096000"/>
            <a:ext cx="7032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48F08900-DFD2-4DC4-ADCD-5991D2F4FCD0}" type="slidenum">
              <a:rPr lang="de-DE" altLang="en-US" sz="800" b="1" smtClean="0">
                <a:solidFill>
                  <a:srgbClr val="000000"/>
                </a:solidFill>
                <a:latin typeface="Tahoma" pitchFamily="34" charset="0"/>
              </a:rPr>
              <a:pPr>
                <a:defRPr/>
              </a:pPr>
              <a:t>‹#›</a:t>
            </a:fld>
            <a:endParaRPr lang="de-DE" altLang="en-US" sz="800" b="1" smtClean="0">
              <a:solidFill>
                <a:srgbClr val="000000"/>
              </a:solidFill>
              <a:latin typeface="Tahoma" pitchFamily="34" charset="0"/>
            </a:endParaRPr>
          </a:p>
        </p:txBody>
      </p:sp>
      <p:pic>
        <p:nvPicPr>
          <p:cNvPr id="4099" name="Picture 64" descr="office ba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6400800"/>
            <a:ext cx="4038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Rectangle 14"/>
          <p:cNvSpPr>
            <a:spLocks noGrp="1" noChangeArrowheads="1"/>
          </p:cNvSpPr>
          <p:nvPr>
            <p:ph type="title"/>
          </p:nvPr>
        </p:nvSpPr>
        <p:spPr bwMode="auto">
          <a:xfrm>
            <a:off x="228600" y="228600"/>
            <a:ext cx="861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8927" name="Rectangle 15"/>
          <p:cNvSpPr>
            <a:spLocks noGrp="1" noChangeArrowheads="1"/>
          </p:cNvSpPr>
          <p:nvPr>
            <p:ph type="body" idx="1"/>
          </p:nvPr>
        </p:nvSpPr>
        <p:spPr bwMode="auto">
          <a:xfrm>
            <a:off x="228600" y="12954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253"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Tahoma" charset="0"/>
          <a:ea typeface="ＭＳ Ｐゴシック" pitchFamily="34" charset="-128"/>
        </a:defRPr>
      </a:lvl2pPr>
      <a:lvl3pPr algn="l" rtl="0" eaLnBrk="0" fontAlgn="base" hangingPunct="0">
        <a:spcBef>
          <a:spcPct val="0"/>
        </a:spcBef>
        <a:spcAft>
          <a:spcPct val="0"/>
        </a:spcAft>
        <a:defRPr sz="4400">
          <a:solidFill>
            <a:schemeClr val="tx1"/>
          </a:solidFill>
          <a:latin typeface="Tahoma" charset="0"/>
          <a:ea typeface="ＭＳ Ｐゴシック" pitchFamily="34" charset="-128"/>
        </a:defRPr>
      </a:lvl3pPr>
      <a:lvl4pPr algn="l" rtl="0" eaLnBrk="0" fontAlgn="base" hangingPunct="0">
        <a:spcBef>
          <a:spcPct val="0"/>
        </a:spcBef>
        <a:spcAft>
          <a:spcPct val="0"/>
        </a:spcAft>
        <a:defRPr sz="4400">
          <a:solidFill>
            <a:schemeClr val="tx1"/>
          </a:solidFill>
          <a:latin typeface="Tahoma" charset="0"/>
          <a:ea typeface="ＭＳ Ｐゴシック" pitchFamily="34" charset="-128"/>
        </a:defRPr>
      </a:lvl4pPr>
      <a:lvl5pPr algn="l" rtl="0" eaLnBrk="0" fontAlgn="base" hangingPunct="0">
        <a:spcBef>
          <a:spcPct val="0"/>
        </a:spcBef>
        <a:spcAft>
          <a:spcPct val="0"/>
        </a:spcAft>
        <a:defRPr sz="4400">
          <a:solidFill>
            <a:schemeClr val="tx1"/>
          </a:solidFill>
          <a:latin typeface="Tahoma" charset="0"/>
          <a:ea typeface="ＭＳ Ｐゴシック" pitchFamily="34" charset="-128"/>
        </a:defRPr>
      </a:lvl5pPr>
      <a:lvl6pPr marL="457200" algn="l" rtl="0" fontAlgn="base">
        <a:spcBef>
          <a:spcPct val="0"/>
        </a:spcBef>
        <a:spcAft>
          <a:spcPct val="0"/>
        </a:spcAft>
        <a:defRPr sz="4400">
          <a:solidFill>
            <a:schemeClr val="tx1"/>
          </a:solidFill>
          <a:latin typeface="Tahoma" charset="0"/>
          <a:ea typeface="ＭＳ Ｐゴシック" pitchFamily="34" charset="-128"/>
        </a:defRPr>
      </a:lvl6pPr>
      <a:lvl7pPr marL="914400" algn="l" rtl="0" fontAlgn="base">
        <a:spcBef>
          <a:spcPct val="0"/>
        </a:spcBef>
        <a:spcAft>
          <a:spcPct val="0"/>
        </a:spcAft>
        <a:defRPr sz="4400">
          <a:solidFill>
            <a:schemeClr val="tx1"/>
          </a:solidFill>
          <a:latin typeface="Tahoma" charset="0"/>
          <a:ea typeface="ＭＳ Ｐゴシック" pitchFamily="34" charset="-128"/>
        </a:defRPr>
      </a:lvl7pPr>
      <a:lvl8pPr marL="1371600" algn="l" rtl="0" fontAlgn="base">
        <a:spcBef>
          <a:spcPct val="0"/>
        </a:spcBef>
        <a:spcAft>
          <a:spcPct val="0"/>
        </a:spcAft>
        <a:defRPr sz="4400">
          <a:solidFill>
            <a:schemeClr val="tx1"/>
          </a:solidFill>
          <a:latin typeface="Tahoma" charset="0"/>
          <a:ea typeface="ＭＳ Ｐゴシック" pitchFamily="34" charset="-128"/>
        </a:defRPr>
      </a:lvl8pPr>
      <a:lvl9pPr marL="1828800" algn="l" rtl="0" fontAlgn="base">
        <a:spcBef>
          <a:spcPct val="0"/>
        </a:spcBef>
        <a:spcAft>
          <a:spcPct val="0"/>
        </a:spcAft>
        <a:defRPr sz="4400">
          <a:solidFill>
            <a:schemeClr val="tx1"/>
          </a:solidFill>
          <a:latin typeface="Tahoma" charset="0"/>
          <a:ea typeface="ＭＳ Ｐゴシック" pitchFamily="34" charset="-128"/>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7"/>
          <p:cNvSpPr>
            <a:spLocks noChangeArrowheads="1"/>
          </p:cNvSpPr>
          <p:nvPr userDrawn="1"/>
        </p:nvSpPr>
        <p:spPr bwMode="auto">
          <a:xfrm>
            <a:off x="8305800"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908D7A91-6BD0-4AE3-8B95-14B91CC314EE}" type="slidenum">
              <a:rPr lang="de-DE" altLang="en-US" sz="800" b="1" smtClean="0">
                <a:latin typeface="Tahoma" pitchFamily="34" charset="0"/>
              </a:rPr>
              <a:pPr>
                <a:defRPr/>
              </a:pPr>
              <a:t>‹#›</a:t>
            </a:fld>
            <a:endParaRPr lang="de-DE" altLang="en-US" sz="800" b="1" smtClean="0">
              <a:latin typeface="Tahoma" pitchFamily="34" charset="0"/>
            </a:endParaRPr>
          </a:p>
        </p:txBody>
      </p:sp>
      <p:sp>
        <p:nvSpPr>
          <p:cNvPr id="270345" name="Text Box 9"/>
          <p:cNvSpPr txBox="1">
            <a:spLocks noChangeArrowheads="1"/>
          </p:cNvSpPr>
          <p:nvPr userDrawn="1"/>
        </p:nvSpPr>
        <p:spPr bwMode="auto">
          <a:xfrm>
            <a:off x="0" y="57150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ts val="500"/>
              </a:spcBef>
              <a:spcAft>
                <a:spcPts val="500"/>
              </a:spcAft>
              <a:defRPr/>
            </a:pPr>
            <a:r>
              <a:rPr lang="en-US" sz="800" b="1" i="1" smtClean="0">
                <a:latin typeface="Arial Unicode MS" pitchFamily="34" charset="-128"/>
              </a:rPr>
              <a:t>Information in this presentation, including but not limited to PowerPoint handouts and the presenters' comments, is summary only and not legal advice. </a:t>
            </a:r>
            <a:br>
              <a:rPr lang="en-US" sz="800" b="1" i="1" smtClean="0">
                <a:latin typeface="Arial Unicode MS" pitchFamily="34" charset="-128"/>
              </a:rPr>
            </a:br>
            <a:r>
              <a:rPr lang="en-US" sz="800" b="1" i="1" smtClean="0">
                <a:latin typeface="Arial Unicode MS" pitchFamily="34" charset="-128"/>
              </a:rPr>
              <a:t>We advise you to consult with legal counsel to determine how this information may apply to your specific facts and circumstances</a:t>
            </a:r>
            <a:r>
              <a:rPr lang="en-US" sz="800" b="1" smtClean="0">
                <a:latin typeface="Arial Unicode MS" pitchFamily="34" charset="-128"/>
              </a:rPr>
              <a:t>.</a:t>
            </a:r>
            <a:endParaRPr lang="en-US" sz="8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Tahoma" charset="0"/>
          <a:ea typeface="ＭＳ Ｐゴシック" pitchFamily="34" charset="-128"/>
          <a:cs typeface="Arial" charset="0"/>
        </a:defRPr>
      </a:lvl2pPr>
      <a:lvl3pPr algn="l" rtl="0" eaLnBrk="0" fontAlgn="base" hangingPunct="0">
        <a:spcBef>
          <a:spcPct val="0"/>
        </a:spcBef>
        <a:spcAft>
          <a:spcPct val="0"/>
        </a:spcAft>
        <a:defRPr sz="4400">
          <a:solidFill>
            <a:schemeClr val="tx1"/>
          </a:solidFill>
          <a:latin typeface="Tahoma" charset="0"/>
          <a:ea typeface="ＭＳ Ｐゴシック" pitchFamily="34" charset="-128"/>
          <a:cs typeface="Arial" charset="0"/>
        </a:defRPr>
      </a:lvl3pPr>
      <a:lvl4pPr algn="l" rtl="0" eaLnBrk="0" fontAlgn="base" hangingPunct="0">
        <a:spcBef>
          <a:spcPct val="0"/>
        </a:spcBef>
        <a:spcAft>
          <a:spcPct val="0"/>
        </a:spcAft>
        <a:defRPr sz="4400">
          <a:solidFill>
            <a:schemeClr val="tx1"/>
          </a:solidFill>
          <a:latin typeface="Tahoma" charset="0"/>
          <a:ea typeface="ＭＳ Ｐゴシック" pitchFamily="34" charset="-128"/>
          <a:cs typeface="Arial" charset="0"/>
        </a:defRPr>
      </a:lvl4pPr>
      <a:lvl5pPr algn="l" rtl="0" eaLnBrk="0" fontAlgn="base" hangingPunct="0">
        <a:spcBef>
          <a:spcPct val="0"/>
        </a:spcBef>
        <a:spcAft>
          <a:spcPct val="0"/>
        </a:spcAft>
        <a:defRPr sz="4400">
          <a:solidFill>
            <a:schemeClr val="tx1"/>
          </a:solidFill>
          <a:latin typeface="Tahoma" charset="0"/>
          <a:ea typeface="ＭＳ Ｐゴシック" pitchFamily="34" charset="-128"/>
          <a:cs typeface="Arial" charset="0"/>
        </a:defRPr>
      </a:lvl5pPr>
      <a:lvl6pPr marL="457200" algn="l" rtl="0" fontAlgn="base">
        <a:spcBef>
          <a:spcPct val="0"/>
        </a:spcBef>
        <a:spcAft>
          <a:spcPct val="0"/>
        </a:spcAft>
        <a:defRPr sz="4400">
          <a:solidFill>
            <a:schemeClr val="tx1"/>
          </a:solidFill>
          <a:latin typeface="Tahoma" charset="0"/>
          <a:ea typeface="ＭＳ Ｐゴシック" pitchFamily="34" charset="-128"/>
          <a:cs typeface="Arial" charset="0"/>
        </a:defRPr>
      </a:lvl6pPr>
      <a:lvl7pPr marL="914400" algn="l" rtl="0" fontAlgn="base">
        <a:spcBef>
          <a:spcPct val="0"/>
        </a:spcBef>
        <a:spcAft>
          <a:spcPct val="0"/>
        </a:spcAft>
        <a:defRPr sz="4400">
          <a:solidFill>
            <a:schemeClr val="tx1"/>
          </a:solidFill>
          <a:latin typeface="Tahoma" charset="0"/>
          <a:ea typeface="ＭＳ Ｐゴシック" pitchFamily="34" charset="-128"/>
          <a:cs typeface="Arial" charset="0"/>
        </a:defRPr>
      </a:lvl7pPr>
      <a:lvl8pPr marL="1371600" algn="l" rtl="0" fontAlgn="base">
        <a:spcBef>
          <a:spcPct val="0"/>
        </a:spcBef>
        <a:spcAft>
          <a:spcPct val="0"/>
        </a:spcAft>
        <a:defRPr sz="4400">
          <a:solidFill>
            <a:schemeClr val="tx1"/>
          </a:solidFill>
          <a:latin typeface="Tahoma" charset="0"/>
          <a:ea typeface="ＭＳ Ｐゴシック" pitchFamily="34" charset="-128"/>
          <a:cs typeface="Arial" charset="0"/>
        </a:defRPr>
      </a:lvl8pPr>
      <a:lvl9pPr marL="1828800" algn="l" rtl="0" fontAlgn="base">
        <a:spcBef>
          <a:spcPct val="0"/>
        </a:spcBef>
        <a:spcAft>
          <a:spcPct val="0"/>
        </a:spcAft>
        <a:defRPr sz="4400">
          <a:solidFill>
            <a:schemeClr val="tx1"/>
          </a:solidFill>
          <a:latin typeface="Tahoma"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cs typeface="+mn-cs"/>
        </a:defRPr>
      </a:lvl6pPr>
      <a:lvl7pPr marL="29718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cs typeface="+mn-cs"/>
        </a:defRPr>
      </a:lvl7pPr>
      <a:lvl8pPr marL="34290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cs typeface="+mn-cs"/>
        </a:defRPr>
      </a:lvl8pPr>
      <a:lvl9pPr marL="3886200" indent="-228600" algn="l" rtl="0" fontAlgn="base">
        <a:spcBef>
          <a:spcPct val="20000"/>
        </a:spcBef>
        <a:spcAft>
          <a:spcPct val="0"/>
        </a:spcAft>
        <a:buClr>
          <a:srgbClr val="8CC63E"/>
        </a:buClr>
        <a:buSzPct val="75000"/>
        <a:buFont typeface="Wingdings" pitchFamily="2" charset="2"/>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jp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228600" y="1600200"/>
            <a:ext cx="8686800" cy="16002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nchorCtr="1"/>
          <a:lstStyle/>
          <a:p>
            <a:pPr algn="ctr" eaLnBrk="1" hangingPunct="1"/>
            <a:r>
              <a:rPr lang="en-US" altLang="en-US" dirty="0" smtClean="0">
                <a:latin typeface="Tahoma" pitchFamily="34" charset="0"/>
                <a:cs typeface="Tahoma" pitchFamily="34" charset="0"/>
              </a:rPr>
              <a:t>Negotiations – Communications and the Media</a:t>
            </a:r>
          </a:p>
        </p:txBody>
      </p:sp>
      <p:sp>
        <p:nvSpPr>
          <p:cNvPr id="3" name="Subtitle 2"/>
          <p:cNvSpPr>
            <a:spLocks noGrp="1"/>
          </p:cNvSpPr>
          <p:nvPr>
            <p:ph type="subTitle" idx="4294967295"/>
          </p:nvPr>
        </p:nvSpPr>
        <p:spPr>
          <a:xfrm>
            <a:off x="2971800" y="3733800"/>
            <a:ext cx="5867400" cy="1828800"/>
          </a:xfrm>
        </p:spPr>
        <p:txBody>
          <a:bodyPr/>
          <a:lstStyle/>
          <a:p>
            <a:pPr marL="0" indent="0" algn="r" eaLnBrk="1" hangingPunct="1">
              <a:lnSpc>
                <a:spcPct val="80000"/>
              </a:lnSpc>
              <a:buNone/>
            </a:pPr>
            <a:r>
              <a:rPr lang="en-US" altLang="en-US" sz="2400" smtClean="0">
                <a:latin typeface="Tahoma" pitchFamily="34" charset="0"/>
                <a:cs typeface="Tahoma" pitchFamily="34" charset="0"/>
              </a:rPr>
              <a:t>March 13, </a:t>
            </a:r>
            <a:r>
              <a:rPr lang="en-US" altLang="en-US" sz="2400" dirty="0" smtClean="0">
                <a:latin typeface="Tahoma" pitchFamily="34" charset="0"/>
                <a:cs typeface="Tahoma" pitchFamily="34" charset="0"/>
              </a:rPr>
              <a:t>2018</a:t>
            </a:r>
          </a:p>
          <a:p>
            <a:pPr marL="0" indent="0" algn="r" eaLnBrk="1" hangingPunct="1">
              <a:lnSpc>
                <a:spcPct val="80000"/>
              </a:lnSpc>
              <a:buNone/>
            </a:pPr>
            <a:endParaRPr lang="en-US" altLang="en-US" sz="2400" dirty="0" smtClean="0">
              <a:latin typeface="Tahoma" pitchFamily="34" charset="0"/>
              <a:cs typeface="Tahoma" pitchFamily="34" charset="0"/>
            </a:endParaRPr>
          </a:p>
          <a:p>
            <a:pPr marL="0" indent="0" algn="r" eaLnBrk="1" hangingPunct="1">
              <a:lnSpc>
                <a:spcPct val="80000"/>
              </a:lnSpc>
              <a:buNone/>
            </a:pPr>
            <a:r>
              <a:rPr lang="en-US" altLang="en-US" sz="2400" dirty="0" smtClean="0">
                <a:latin typeface="Tahoma" pitchFamily="34" charset="0"/>
                <a:cs typeface="Tahoma" pitchFamily="34" charset="0"/>
              </a:rPr>
              <a:t>Peter Fagen</a:t>
            </a:r>
          </a:p>
          <a:p>
            <a:pPr marL="0" indent="0" algn="r" eaLnBrk="1" hangingPunct="1">
              <a:lnSpc>
                <a:spcPct val="80000"/>
              </a:lnSpc>
              <a:buNone/>
            </a:pPr>
            <a:r>
              <a:rPr lang="en-US" altLang="en-US" sz="1800" dirty="0" smtClean="0">
                <a:latin typeface="Tahoma" pitchFamily="34" charset="0"/>
                <a:cs typeface="Tahoma" pitchFamily="34" charset="0"/>
              </a:rPr>
              <a:t>Partner</a:t>
            </a:r>
          </a:p>
          <a:p>
            <a:pPr marL="0" indent="0" algn="r" eaLnBrk="1" hangingPunct="1">
              <a:lnSpc>
                <a:spcPct val="80000"/>
              </a:lnSpc>
              <a:buNone/>
            </a:pPr>
            <a:r>
              <a:rPr lang="en-US" altLang="en-US" sz="1800" dirty="0" smtClean="0">
                <a:latin typeface="Tahoma" pitchFamily="34" charset="0"/>
                <a:cs typeface="Tahoma" pitchFamily="34" charset="0"/>
              </a:rPr>
              <a:t> </a:t>
            </a:r>
          </a:p>
          <a:p>
            <a:pPr marL="0" indent="0" algn="r" eaLnBrk="1" hangingPunct="1">
              <a:lnSpc>
                <a:spcPct val="80000"/>
              </a:lnSpc>
              <a:buNone/>
            </a:pPr>
            <a:endParaRPr lang="en-US" altLang="en-US" sz="2400" dirty="0">
              <a:latin typeface="Tahoma" pitchFamily="34" charset="0"/>
              <a:cs typeface="Tahoma" pitchFamily="34" charset="0"/>
            </a:endParaRPr>
          </a:p>
          <a:p>
            <a:pPr marL="0" indent="0" algn="ctr" eaLnBrk="1" hangingPunct="1">
              <a:buFont typeface="Wingdings" pitchFamily="2" charset="2"/>
              <a:buNone/>
              <a:defRPr/>
            </a:pPr>
            <a:endParaRPr lang="en-US" altLang="en-US" sz="2400" dirty="0" smtClean="0">
              <a:latin typeface="Tahoma" pitchFamily="34" charset="0"/>
            </a:endParaRPr>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949950"/>
            <a:ext cx="1676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670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Killed, Hit and Run</a:t>
            </a:r>
            <a:endParaRPr lang="en-US" dirty="0"/>
          </a:p>
        </p:txBody>
      </p:sp>
      <p:sp>
        <p:nvSpPr>
          <p:cNvPr id="3" name="Content Placeholder 2"/>
          <p:cNvSpPr>
            <a:spLocks noGrp="1"/>
          </p:cNvSpPr>
          <p:nvPr>
            <p:ph idx="1"/>
          </p:nvPr>
        </p:nvSpPr>
        <p:spPr/>
        <p:txBody>
          <a:bodyPr/>
          <a:lstStyle/>
          <a:p>
            <a:pPr marL="0" lvl="0" indent="0">
              <a:buNone/>
            </a:pPr>
            <a:r>
              <a:rPr lang="en-US" sz="2000" dirty="0">
                <a:solidFill>
                  <a:srgbClr val="000000"/>
                </a:solidFill>
              </a:rPr>
              <a:t>With profound sadness, I must inform our community a (school name) student was the tragic victim of a hit and run while walking to school this morning.  The child, whose name is being withheld from district statements based on the family’s request for privacy, was transported by emergency services to X Hospital.  His family was by his side when he passed away.  </a:t>
            </a:r>
          </a:p>
          <a:p>
            <a:pPr marL="0" lvl="0" indent="0">
              <a:buNone/>
            </a:pPr>
            <a:r>
              <a:rPr lang="en-US" sz="2000" dirty="0">
                <a:solidFill>
                  <a:srgbClr val="FF0000"/>
                </a:solidFill>
              </a:rPr>
              <a:t>This tragedy took place at (location) at approximately (time).  At this time, local law enforcement is aggressively searching for the driver of (car), and anyone with information that may help the investigation is urged to contact.</a:t>
            </a:r>
          </a:p>
          <a:p>
            <a:pPr marL="0" lvl="0" indent="0">
              <a:buNone/>
            </a:pPr>
            <a:r>
              <a:rPr lang="en-US" sz="2000" dirty="0">
                <a:solidFill>
                  <a:srgbClr val="0000FF"/>
                </a:solidFill>
              </a:rPr>
              <a:t>District counselors and support staff are on campus to provide additional … I will provide our school community with information on immediate steps that we will be taking to examine pedestrian safety. At this time, I ask everyone to join me in respecting the family’s privacy.   </a:t>
            </a:r>
          </a:p>
          <a:p>
            <a:endParaRPr lang="en-US" dirty="0"/>
          </a:p>
        </p:txBody>
      </p:sp>
    </p:spTree>
    <p:extLst>
      <p:ext uri="{BB962C8B-B14F-4D97-AF65-F5344CB8AC3E}">
        <p14:creationId xmlns:p14="http://schemas.microsoft.com/office/powerpoint/2010/main" val="5908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Questions/Transitions</a:t>
            </a:r>
            <a:endParaRPr lang="en-US" dirty="0"/>
          </a:p>
        </p:txBody>
      </p:sp>
      <p:sp>
        <p:nvSpPr>
          <p:cNvPr id="3" name="Content Placeholder 2"/>
          <p:cNvSpPr>
            <a:spLocks noGrp="1"/>
          </p:cNvSpPr>
          <p:nvPr>
            <p:ph idx="1"/>
          </p:nvPr>
        </p:nvSpPr>
        <p:spPr/>
        <p:txBody>
          <a:bodyPr/>
          <a:lstStyle/>
          <a:p>
            <a:r>
              <a:rPr lang="en-US" dirty="0" smtClean="0"/>
              <a:t>(A) Our school community lost a child, which is devastating… and that question comes from pain, fear</a:t>
            </a:r>
            <a:r>
              <a:rPr lang="en-US" dirty="0"/>
              <a:t> </a:t>
            </a:r>
            <a:r>
              <a:rPr lang="en-US" dirty="0" smtClean="0"/>
              <a:t>and anger… (B) and I understand the parent’s anger… (C) the City Manager and I are meeting to… </a:t>
            </a:r>
            <a:endParaRPr lang="en-US" dirty="0"/>
          </a:p>
        </p:txBody>
      </p:sp>
    </p:spTree>
    <p:extLst>
      <p:ext uri="{BB962C8B-B14F-4D97-AF65-F5344CB8AC3E}">
        <p14:creationId xmlns:p14="http://schemas.microsoft.com/office/powerpoint/2010/main" val="256801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1447800"/>
            <a:ext cx="5562600" cy="4191000"/>
            <a:chOff x="2160" y="912"/>
            <a:chExt cx="3504" cy="2640"/>
          </a:xfrm>
        </p:grpSpPr>
        <p:sp>
          <p:nvSpPr>
            <p:cNvPr id="76803" name="Oval 3"/>
            <p:cNvSpPr>
              <a:spLocks noChangeArrowheads="1"/>
            </p:cNvSpPr>
            <p:nvPr/>
          </p:nvSpPr>
          <p:spPr bwMode="auto">
            <a:xfrm>
              <a:off x="2160" y="912"/>
              <a:ext cx="3504" cy="2640"/>
            </a:xfrm>
            <a:prstGeom prst="ellipse">
              <a:avLst/>
            </a:prstGeom>
            <a:solidFill>
              <a:srgbClr val="D3FFA7"/>
            </a:solidFill>
            <a:ln w="9525">
              <a:solidFill>
                <a:srgbClr val="000000"/>
              </a:solidFill>
              <a:round/>
              <a:headEnd/>
              <a:tailEnd/>
            </a:ln>
          </p:spPr>
          <p:txBody>
            <a:bodyPr/>
            <a:lstStyle/>
            <a:p>
              <a:endParaRPr lang="en-US"/>
            </a:p>
          </p:txBody>
        </p:sp>
        <p:sp>
          <p:nvSpPr>
            <p:cNvPr id="76804" name="Text Box 4"/>
            <p:cNvSpPr txBox="1">
              <a:spLocks noChangeArrowheads="1"/>
            </p:cNvSpPr>
            <p:nvPr/>
          </p:nvSpPr>
          <p:spPr bwMode="auto">
            <a:xfrm>
              <a:off x="3696" y="1008"/>
              <a:ext cx="768" cy="293"/>
            </a:xfrm>
            <a:prstGeom prst="rect">
              <a:avLst/>
            </a:prstGeom>
            <a:solidFill>
              <a:srgbClr val="D3FF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b="1">
                  <a:latin typeface="NewsGoth Lt BT" pitchFamily="34" charset="0"/>
                </a:rPr>
                <a:t>Community &amp;</a:t>
              </a:r>
            </a:p>
            <a:p>
              <a:pPr eaLnBrk="1" hangingPunct="1"/>
              <a:r>
                <a:rPr lang="en-US" altLang="en-US" sz="1200" b="1">
                  <a:latin typeface="NewsGoth Lt BT" pitchFamily="34" charset="0"/>
                </a:rPr>
                <a:t>Media</a:t>
              </a:r>
              <a:endParaRPr lang="en-US" altLang="en-US" sz="1200" b="1">
                <a:latin typeface="Times New Roman" pitchFamily="18" charset="0"/>
              </a:endParaRPr>
            </a:p>
          </p:txBody>
        </p:sp>
      </p:grpSp>
      <p:sp>
        <p:nvSpPr>
          <p:cNvPr id="76805" name="Rectangle 5"/>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4000" dirty="0" smtClean="0">
                <a:latin typeface="Tahoma" pitchFamily="34" charset="0"/>
              </a:rPr>
              <a:t>Dissemination: </a:t>
            </a:r>
            <a:r>
              <a:rPr lang="en-US" altLang="en-US" sz="3600" dirty="0" smtClean="0">
                <a:latin typeface="Tahoma" pitchFamily="34" charset="0"/>
              </a:rPr>
              <a:t>Think &amp; Act In “Circles”</a:t>
            </a:r>
          </a:p>
        </p:txBody>
      </p:sp>
      <p:sp>
        <p:nvSpPr>
          <p:cNvPr id="76806" name="Rectangle 6"/>
          <p:cNvSpPr>
            <a:spLocks noGrp="1" noChangeArrowheads="1"/>
          </p:cNvSpPr>
          <p:nvPr>
            <p:ph type="body" idx="1"/>
          </p:nvPr>
        </p:nvSpPr>
        <p:spPr>
          <a:xfrm>
            <a:off x="228600" y="1600200"/>
            <a:ext cx="3581400" cy="1143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buFont typeface="Wingdings" pitchFamily="2" charset="2"/>
              <a:buNone/>
            </a:pPr>
            <a:r>
              <a:rPr lang="en-US" altLang="en-US" dirty="0" smtClean="0">
                <a:latin typeface="Tahoma" pitchFamily="34" charset="0"/>
              </a:rPr>
              <a:t>Choose words/tone from the outside in.</a:t>
            </a:r>
          </a:p>
        </p:txBody>
      </p:sp>
      <p:grpSp>
        <p:nvGrpSpPr>
          <p:cNvPr id="76807" name="Group 7"/>
          <p:cNvGrpSpPr>
            <a:grpSpLocks/>
          </p:cNvGrpSpPr>
          <p:nvPr/>
        </p:nvGrpSpPr>
        <p:grpSpPr bwMode="auto">
          <a:xfrm>
            <a:off x="3563938" y="2068513"/>
            <a:ext cx="4478337" cy="3414712"/>
            <a:chOff x="1320" y="2846"/>
            <a:chExt cx="3960" cy="3960"/>
          </a:xfrm>
        </p:grpSpPr>
        <p:sp>
          <p:nvSpPr>
            <p:cNvPr id="76808" name="Oval 8"/>
            <p:cNvSpPr>
              <a:spLocks noChangeArrowheads="1"/>
            </p:cNvSpPr>
            <p:nvPr/>
          </p:nvSpPr>
          <p:spPr bwMode="auto">
            <a:xfrm>
              <a:off x="1320" y="2846"/>
              <a:ext cx="3960" cy="3960"/>
            </a:xfrm>
            <a:prstGeom prst="ellipse">
              <a:avLst/>
            </a:prstGeom>
            <a:solidFill>
              <a:srgbClr val="C0C0C0"/>
            </a:solidFill>
            <a:ln w="9525">
              <a:solidFill>
                <a:srgbClr val="000000"/>
              </a:solidFill>
              <a:round/>
              <a:headEnd/>
              <a:tailEnd/>
            </a:ln>
          </p:spPr>
          <p:txBody>
            <a:bodyPr/>
            <a:lstStyle/>
            <a:p>
              <a:endParaRPr lang="en-US"/>
            </a:p>
          </p:txBody>
        </p:sp>
        <p:sp>
          <p:nvSpPr>
            <p:cNvPr id="76809" name="Text Box 9"/>
            <p:cNvSpPr txBox="1">
              <a:spLocks noChangeArrowheads="1"/>
            </p:cNvSpPr>
            <p:nvPr/>
          </p:nvSpPr>
          <p:spPr bwMode="auto">
            <a:xfrm>
              <a:off x="3840" y="3420"/>
              <a:ext cx="720" cy="360"/>
            </a:xfrm>
            <a:prstGeom prst="rect">
              <a:avLst/>
            </a:prstGeom>
            <a:noFill/>
            <a:ln>
              <a:noFill/>
            </a:ln>
            <a:extLst>
              <a:ext uri="{909E8E84-426E-40DD-AFC4-6F175D3DCCD1}">
                <a14:hiddenFill xmlns:a14="http://schemas.microsoft.com/office/drawing/2010/main">
                  <a:solidFill>
                    <a:srgbClr val="D3FFA7"/>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b="1" dirty="0">
                  <a:latin typeface="NewsGoth Lt BT" pitchFamily="34" charset="0"/>
                </a:rPr>
                <a:t>Parents</a:t>
              </a:r>
            </a:p>
            <a:p>
              <a:pPr eaLnBrk="1" hangingPunct="1"/>
              <a:endParaRPr lang="en-US" altLang="en-US" sz="1200" dirty="0">
                <a:latin typeface="Times New Roman" pitchFamily="18" charset="0"/>
              </a:endParaRPr>
            </a:p>
          </p:txBody>
        </p:sp>
      </p:grpSp>
      <p:grpSp>
        <p:nvGrpSpPr>
          <p:cNvPr id="76810" name="Group 10"/>
          <p:cNvGrpSpPr>
            <a:grpSpLocks/>
          </p:cNvGrpSpPr>
          <p:nvPr/>
        </p:nvGrpSpPr>
        <p:grpSpPr bwMode="auto">
          <a:xfrm>
            <a:off x="3700463" y="2660650"/>
            <a:ext cx="3662362" cy="2638425"/>
            <a:chOff x="7200" y="10766"/>
            <a:chExt cx="3240" cy="3060"/>
          </a:xfrm>
        </p:grpSpPr>
        <p:sp>
          <p:nvSpPr>
            <p:cNvPr id="76811" name="Oval 11"/>
            <p:cNvSpPr>
              <a:spLocks noChangeArrowheads="1"/>
            </p:cNvSpPr>
            <p:nvPr/>
          </p:nvSpPr>
          <p:spPr bwMode="auto">
            <a:xfrm>
              <a:off x="7200" y="10766"/>
              <a:ext cx="3240" cy="3060"/>
            </a:xfrm>
            <a:prstGeom prst="ellipse">
              <a:avLst/>
            </a:prstGeom>
            <a:solidFill>
              <a:srgbClr val="D3FFA7"/>
            </a:solidFill>
            <a:ln w="9525">
              <a:solidFill>
                <a:srgbClr val="000000"/>
              </a:solidFill>
              <a:round/>
              <a:headEnd/>
              <a:tailEnd/>
            </a:ln>
          </p:spPr>
          <p:txBody>
            <a:bodyPr/>
            <a:lstStyle/>
            <a:p>
              <a:endParaRPr lang="en-US"/>
            </a:p>
          </p:txBody>
        </p:sp>
        <p:sp>
          <p:nvSpPr>
            <p:cNvPr id="76812" name="Text Box 12"/>
            <p:cNvSpPr txBox="1">
              <a:spLocks noChangeArrowheads="1"/>
            </p:cNvSpPr>
            <p:nvPr/>
          </p:nvSpPr>
          <p:spPr bwMode="auto">
            <a:xfrm>
              <a:off x="7800" y="11126"/>
              <a:ext cx="2280" cy="720"/>
            </a:xfrm>
            <a:prstGeom prst="rect">
              <a:avLst/>
            </a:prstGeom>
            <a:noFill/>
            <a:ln>
              <a:noFill/>
            </a:ln>
            <a:extLst>
              <a:ext uri="{909E8E84-426E-40DD-AFC4-6F175D3DCCD1}">
                <a14:hiddenFill xmlns:a14="http://schemas.microsoft.com/office/drawing/2010/main">
                  <a:solidFill>
                    <a:srgbClr val="D3FFA7"/>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285750" indent="-171450">
                <a:defRPr sz="24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400">
                  <a:solidFill>
                    <a:schemeClr val="tx1"/>
                  </a:solidFill>
                  <a:latin typeface="Arial" charset="0"/>
                  <a:ea typeface="ＭＳ Ｐゴシック" pitchFamily="34" charset="-128"/>
                </a:defRPr>
              </a:lvl4pPr>
              <a:lvl5pPr>
                <a:defRPr sz="2400">
                  <a:solidFill>
                    <a:schemeClr val="tx1"/>
                  </a:solidFill>
                  <a:latin typeface="Arial" charset="0"/>
                  <a:ea typeface="ＭＳ Ｐゴシック" pitchFamily="34" charset="-128"/>
                </a:defRPr>
              </a:lvl5pPr>
              <a:lvl6pPr eaLnBrk="0" fontAlgn="base" hangingPunct="0">
                <a:spcBef>
                  <a:spcPct val="0"/>
                </a:spcBef>
                <a:spcAft>
                  <a:spcPct val="0"/>
                </a:spcAft>
                <a:defRPr sz="2400">
                  <a:solidFill>
                    <a:schemeClr val="tx1"/>
                  </a:solidFill>
                  <a:latin typeface="Arial" charset="0"/>
                  <a:ea typeface="ＭＳ Ｐゴシック" pitchFamily="34" charset="-128"/>
                </a:defRPr>
              </a:lvl6pPr>
              <a:lvl7pPr eaLnBrk="0" fontAlgn="base" hangingPunct="0">
                <a:spcBef>
                  <a:spcPct val="0"/>
                </a:spcBef>
                <a:spcAft>
                  <a:spcPct val="0"/>
                </a:spcAft>
                <a:defRPr sz="2400">
                  <a:solidFill>
                    <a:schemeClr val="tx1"/>
                  </a:solidFill>
                  <a:latin typeface="Arial" charset="0"/>
                  <a:ea typeface="ＭＳ Ｐゴシック" pitchFamily="34" charset="-128"/>
                </a:defRPr>
              </a:lvl7pPr>
              <a:lvl8pPr eaLnBrk="0" fontAlgn="base" hangingPunct="0">
                <a:spcBef>
                  <a:spcPct val="0"/>
                </a:spcBef>
                <a:spcAft>
                  <a:spcPct val="0"/>
                </a:spcAft>
                <a:defRPr sz="2400">
                  <a:solidFill>
                    <a:schemeClr val="tx1"/>
                  </a:solidFill>
                  <a:latin typeface="Arial" charset="0"/>
                  <a:ea typeface="ＭＳ Ｐゴシック" pitchFamily="34" charset="-128"/>
                </a:defRPr>
              </a:lvl8pPr>
              <a:lvl9pP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lvl="1" eaLnBrk="1" hangingPunct="1"/>
              <a:r>
                <a:rPr lang="en-US" altLang="en-US" sz="1200" b="1" dirty="0">
                  <a:latin typeface="NewsGoth Dm BT" panose="020B0603020203020204" pitchFamily="34" charset="0"/>
                </a:rPr>
                <a:t>1) Site Administrators &amp; </a:t>
              </a:r>
              <a:r>
                <a:rPr lang="en-US" altLang="en-US" sz="1200" b="1" dirty="0" smtClean="0">
                  <a:latin typeface="NewsGoth Dm BT" panose="020B0603020203020204" pitchFamily="34" charset="0"/>
                </a:rPr>
                <a:t>Union Leadership       2</a:t>
              </a:r>
              <a:r>
                <a:rPr lang="en-US" altLang="en-US" sz="1200" b="1" dirty="0">
                  <a:latin typeface="NewsGoth Dm BT" panose="020B0603020203020204" pitchFamily="34" charset="0"/>
                </a:rPr>
                <a:t>) </a:t>
              </a:r>
              <a:r>
                <a:rPr lang="en-US" altLang="en-US" sz="1200" b="1" dirty="0" smtClean="0">
                  <a:latin typeface="NewsGoth Dm BT" panose="020B0603020203020204" pitchFamily="34" charset="0"/>
                </a:rPr>
                <a:t>Staff</a:t>
              </a:r>
              <a:r>
                <a:rPr lang="en-US" altLang="en-US" sz="1200" b="1" dirty="0">
                  <a:latin typeface="NewsGoth Dm BT" panose="020B0603020203020204" pitchFamily="34" charset="0"/>
                </a:rPr>
                <a:t> </a:t>
              </a:r>
              <a:endParaRPr lang="en-US" altLang="en-US" sz="1200" b="1" dirty="0" smtClean="0">
                <a:latin typeface="NewsGoth Dm BT" panose="020B0603020203020204" pitchFamily="34" charset="0"/>
              </a:endParaRPr>
            </a:p>
          </p:txBody>
        </p:sp>
      </p:grpSp>
      <p:grpSp>
        <p:nvGrpSpPr>
          <p:cNvPr id="76813" name="Group 13"/>
          <p:cNvGrpSpPr>
            <a:grpSpLocks/>
          </p:cNvGrpSpPr>
          <p:nvPr/>
        </p:nvGrpSpPr>
        <p:grpSpPr bwMode="auto">
          <a:xfrm>
            <a:off x="4038600" y="3543300"/>
            <a:ext cx="2035175" cy="1552575"/>
            <a:chOff x="2640" y="2160"/>
            <a:chExt cx="1800" cy="1800"/>
          </a:xfrm>
        </p:grpSpPr>
        <p:sp>
          <p:nvSpPr>
            <p:cNvPr id="76814" name="Oval 14"/>
            <p:cNvSpPr>
              <a:spLocks noChangeArrowheads="1"/>
            </p:cNvSpPr>
            <p:nvPr/>
          </p:nvSpPr>
          <p:spPr bwMode="auto">
            <a:xfrm>
              <a:off x="2640" y="2160"/>
              <a:ext cx="1800" cy="1800"/>
            </a:xfrm>
            <a:prstGeom prst="ellipse">
              <a:avLst/>
            </a:prstGeom>
            <a:solidFill>
              <a:srgbClr val="C0C0C0"/>
            </a:solidFill>
            <a:ln w="9525">
              <a:solidFill>
                <a:srgbClr val="000000"/>
              </a:solidFill>
              <a:round/>
              <a:headEnd/>
              <a:tailEnd/>
            </a:ln>
          </p:spPr>
          <p:txBody>
            <a:bodyPr/>
            <a:lstStyle/>
            <a:p>
              <a:endParaRPr lang="en-US"/>
            </a:p>
          </p:txBody>
        </p:sp>
        <p:sp>
          <p:nvSpPr>
            <p:cNvPr id="76815" name="Text Box 15"/>
            <p:cNvSpPr txBox="1">
              <a:spLocks noChangeArrowheads="1"/>
            </p:cNvSpPr>
            <p:nvPr/>
          </p:nvSpPr>
          <p:spPr bwMode="auto">
            <a:xfrm>
              <a:off x="3000" y="2340"/>
              <a:ext cx="840" cy="36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b="1" dirty="0">
                  <a:latin typeface="NewsGoth Lt BT" pitchFamily="34" charset="0"/>
                </a:rPr>
                <a:t>Cabinet</a:t>
              </a:r>
              <a:endParaRPr lang="en-US" altLang="en-US" sz="2800" b="1" dirty="0">
                <a:latin typeface="Times New Roman" pitchFamily="18" charset="0"/>
              </a:endParaRPr>
            </a:p>
          </p:txBody>
        </p:sp>
      </p:grpSp>
      <p:grpSp>
        <p:nvGrpSpPr>
          <p:cNvPr id="76816" name="Group 16"/>
          <p:cNvGrpSpPr>
            <a:grpSpLocks/>
          </p:cNvGrpSpPr>
          <p:nvPr/>
        </p:nvGrpSpPr>
        <p:grpSpPr bwMode="auto">
          <a:xfrm>
            <a:off x="4078288" y="4068127"/>
            <a:ext cx="1763712" cy="930275"/>
            <a:chOff x="1440" y="1620"/>
            <a:chExt cx="1560" cy="1080"/>
          </a:xfrm>
        </p:grpSpPr>
        <p:sp>
          <p:nvSpPr>
            <p:cNvPr id="76817" name="Oval 17"/>
            <p:cNvSpPr>
              <a:spLocks noChangeArrowheads="1"/>
            </p:cNvSpPr>
            <p:nvPr/>
          </p:nvSpPr>
          <p:spPr bwMode="auto">
            <a:xfrm>
              <a:off x="1440" y="1620"/>
              <a:ext cx="1440" cy="1080"/>
            </a:xfrm>
            <a:prstGeom prst="ellipse">
              <a:avLst/>
            </a:prstGeom>
            <a:solidFill>
              <a:srgbClr val="D3FFA7"/>
            </a:solidFill>
            <a:ln w="9525">
              <a:solidFill>
                <a:srgbClr val="000000"/>
              </a:solidFill>
              <a:round/>
              <a:headEnd/>
              <a:tailEnd/>
            </a:ln>
          </p:spPr>
          <p:txBody>
            <a:bodyPr/>
            <a:lstStyle/>
            <a:p>
              <a:endParaRPr lang="en-US"/>
            </a:p>
          </p:txBody>
        </p:sp>
        <p:sp>
          <p:nvSpPr>
            <p:cNvPr id="76818" name="Text Box 18"/>
            <p:cNvSpPr txBox="1">
              <a:spLocks noChangeArrowheads="1"/>
            </p:cNvSpPr>
            <p:nvPr/>
          </p:nvSpPr>
          <p:spPr bwMode="auto">
            <a:xfrm>
              <a:off x="1560" y="1800"/>
              <a:ext cx="1440" cy="72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b="1" dirty="0">
                  <a:latin typeface="NewsGoth Lt BT" pitchFamily="34" charset="0"/>
                </a:rPr>
                <a:t>Superintendent &amp;</a:t>
              </a:r>
            </a:p>
            <a:p>
              <a:pPr eaLnBrk="1" hangingPunct="1"/>
              <a:r>
                <a:rPr lang="en-US" altLang="en-US" sz="1200" b="1" dirty="0">
                  <a:latin typeface="NewsGoth Lt BT" pitchFamily="34" charset="0"/>
                </a:rPr>
                <a:t>Board</a:t>
              </a:r>
            </a:p>
            <a:p>
              <a:pPr eaLnBrk="1" hangingPunct="1"/>
              <a:endParaRPr lang="en-US" altLang="en-US" sz="2800" b="1" dirty="0">
                <a:latin typeface="Times New Roman" pitchFamily="18" charset="0"/>
              </a:endParaRPr>
            </a:p>
          </p:txBody>
        </p:sp>
      </p:grpSp>
      <p:sp>
        <p:nvSpPr>
          <p:cNvPr id="76819" name="Rectangle 19"/>
          <p:cNvSpPr>
            <a:spLocks noChangeArrowheads="1"/>
          </p:cNvSpPr>
          <p:nvPr/>
        </p:nvSpPr>
        <p:spPr bwMode="auto">
          <a:xfrm>
            <a:off x="609600" y="3200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E"/>
              </a:buClr>
              <a:buSzPct val="75000"/>
              <a:buFont typeface="Wingdings" pitchFamily="2" charset="2"/>
              <a:buChar char="n"/>
              <a:defRPr sz="3200">
                <a:solidFill>
                  <a:schemeClr val="tx1"/>
                </a:solidFill>
                <a:latin typeface="Tahoma" pitchFamily="34" charset="0"/>
                <a:ea typeface="ＭＳ Ｐゴシック" pitchFamily="34" charset="-128"/>
              </a:defRPr>
            </a:lvl1pPr>
            <a:lvl2pPr marL="742950" indent="-285750">
              <a:spcBef>
                <a:spcPct val="20000"/>
              </a:spcBef>
              <a:buClr>
                <a:srgbClr val="8CC63E"/>
              </a:buClr>
              <a:buSzPct val="75000"/>
              <a:buFont typeface="Wingdings" pitchFamily="2" charset="2"/>
              <a:buChar char="¨"/>
              <a:defRPr sz="2800">
                <a:solidFill>
                  <a:schemeClr val="tx1"/>
                </a:solidFill>
                <a:latin typeface="Tahoma" pitchFamily="34" charset="0"/>
                <a:ea typeface="ＭＳ Ｐゴシック" pitchFamily="34" charset="-128"/>
              </a:defRPr>
            </a:lvl2pPr>
            <a:lvl3pPr marL="1143000" indent="-228600">
              <a:spcBef>
                <a:spcPct val="20000"/>
              </a:spcBef>
              <a:buClr>
                <a:srgbClr val="8CC63E"/>
              </a:buClr>
              <a:buSzPct val="75000"/>
              <a:buFont typeface="Wingdings" pitchFamily="2" charset="2"/>
              <a:buChar char="n"/>
              <a:defRPr sz="2400">
                <a:solidFill>
                  <a:schemeClr val="tx1"/>
                </a:solidFill>
                <a:latin typeface="Tahoma" pitchFamily="34" charset="0"/>
                <a:ea typeface="ＭＳ Ｐゴシック" pitchFamily="34" charset="-128"/>
              </a:defRPr>
            </a:lvl3pPr>
            <a:lvl4pPr marL="1600200" indent="-228600">
              <a:spcBef>
                <a:spcPct val="20000"/>
              </a:spcBef>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4pPr>
            <a:lvl5pPr marL="2057400" indent="-228600">
              <a:spcBef>
                <a:spcPct val="20000"/>
              </a:spcBef>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9pPr>
          </a:lstStyle>
          <a:p>
            <a:pPr algn="ctr">
              <a:buFont typeface="Wingdings" pitchFamily="2" charset="2"/>
              <a:buNone/>
            </a:pPr>
            <a:r>
              <a:rPr lang="en-US" altLang="en-US" dirty="0">
                <a:latin typeface="Vladimir Script" pitchFamily="66" charset="0"/>
              </a:rPr>
              <a:t>Empathy</a:t>
            </a:r>
          </a:p>
          <a:p>
            <a:pPr algn="ctr">
              <a:buFont typeface="Wingdings" pitchFamily="2" charset="2"/>
              <a:buNone/>
            </a:pPr>
            <a:r>
              <a:rPr lang="en-US" altLang="en-US" dirty="0">
                <a:latin typeface="Chantilly-Medium" pitchFamily="2" charset="0"/>
              </a:rPr>
              <a:t>Humility</a:t>
            </a:r>
          </a:p>
          <a:p>
            <a:pPr algn="ctr">
              <a:buFont typeface="Wingdings" pitchFamily="2" charset="2"/>
              <a:buNone/>
            </a:pPr>
            <a:r>
              <a:rPr lang="en-US" altLang="en-US" i="1" dirty="0">
                <a:latin typeface="Georgia" pitchFamily="18" charset="0"/>
              </a:rPr>
              <a:t>Accessible</a:t>
            </a:r>
          </a:p>
          <a:p>
            <a:pPr algn="ctr">
              <a:buFont typeface="Wingdings" pitchFamily="2" charset="2"/>
              <a:buNone/>
            </a:pPr>
            <a:r>
              <a:rPr lang="en-US" altLang="en-US" b="1" dirty="0">
                <a:latin typeface="Imprint MT Shadow" pitchFamily="82" charset="0"/>
              </a:rPr>
              <a:t>Confident</a:t>
            </a:r>
            <a:r>
              <a:rPr lang="en-US" altLang="en-US" dirty="0">
                <a:latin typeface="Imprint MT Shadow" pitchFamily="82" charset="0"/>
              </a:rPr>
              <a:t> </a:t>
            </a:r>
          </a:p>
        </p:txBody>
      </p:sp>
    </p:spTree>
    <p:extLst>
      <p:ext uri="{BB962C8B-B14F-4D97-AF65-F5344CB8AC3E}">
        <p14:creationId xmlns:p14="http://schemas.microsoft.com/office/powerpoint/2010/main" val="1962841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6816"/>
                                        </p:tgtEl>
                                        <p:attrNameLst>
                                          <p:attrName>style.visibility</p:attrName>
                                        </p:attrNameLst>
                                      </p:cBhvr>
                                      <p:to>
                                        <p:strVal val="visible"/>
                                      </p:to>
                                    </p:set>
                                  </p:childTnLst>
                                </p:cTn>
                              </p:par>
                            </p:childTnLst>
                          </p:cTn>
                        </p:par>
                        <p:par>
                          <p:cTn id="23" fill="hold" nodeType="afterGroup">
                            <p:stCondLst>
                              <p:cond delay="0"/>
                            </p:stCondLst>
                            <p:childTnLst>
                              <p:par>
                                <p:cTn id="24" presetID="12" presetClass="entr" presetSubtype="4" fill="hold" grpId="0" nodeType="afterEffect">
                                  <p:stCondLst>
                                    <p:cond delay="5000"/>
                                  </p:stCondLst>
                                  <p:childTnLst>
                                    <p:set>
                                      <p:cBhvr>
                                        <p:cTn id="25" dur="1" fill="hold">
                                          <p:stCondLst>
                                            <p:cond delay="0"/>
                                          </p:stCondLst>
                                        </p:cTn>
                                        <p:tgtEl>
                                          <p:spTgt spid="76819">
                                            <p:txEl>
                                              <p:pRg st="0" end="0"/>
                                            </p:txEl>
                                          </p:spTgt>
                                        </p:tgtEl>
                                        <p:attrNameLst>
                                          <p:attrName>style.visibility</p:attrName>
                                        </p:attrNameLst>
                                      </p:cBhvr>
                                      <p:to>
                                        <p:strVal val="visible"/>
                                      </p:to>
                                    </p:set>
                                    <p:animEffect transition="in" filter="slide(fromBottom)">
                                      <p:cBhvr>
                                        <p:cTn id="26" dur="500"/>
                                        <p:tgtEl>
                                          <p:spTgt spid="76819">
                                            <p:txEl>
                                              <p:pRg st="0" end="0"/>
                                            </p:txEl>
                                          </p:spTgt>
                                        </p:tgtEl>
                                      </p:cBhvr>
                                    </p:animEffect>
                                  </p:childTnLst>
                                </p:cTn>
                              </p:par>
                            </p:childTnLst>
                          </p:cTn>
                        </p:par>
                        <p:par>
                          <p:cTn id="27" fill="hold" nodeType="afterGroup">
                            <p:stCondLst>
                              <p:cond delay="5500"/>
                            </p:stCondLst>
                            <p:childTnLst>
                              <p:par>
                                <p:cTn id="28" presetID="12" presetClass="entr" presetSubtype="4" fill="hold" grpId="0" nodeType="afterEffect">
                                  <p:stCondLst>
                                    <p:cond delay="1000"/>
                                  </p:stCondLst>
                                  <p:childTnLst>
                                    <p:set>
                                      <p:cBhvr>
                                        <p:cTn id="29" dur="1" fill="hold">
                                          <p:stCondLst>
                                            <p:cond delay="0"/>
                                          </p:stCondLst>
                                        </p:cTn>
                                        <p:tgtEl>
                                          <p:spTgt spid="76819">
                                            <p:txEl>
                                              <p:pRg st="1" end="1"/>
                                            </p:txEl>
                                          </p:spTgt>
                                        </p:tgtEl>
                                        <p:attrNameLst>
                                          <p:attrName>style.visibility</p:attrName>
                                        </p:attrNameLst>
                                      </p:cBhvr>
                                      <p:to>
                                        <p:strVal val="visible"/>
                                      </p:to>
                                    </p:set>
                                    <p:animEffect transition="in" filter="slide(fromBottom)">
                                      <p:cBhvr>
                                        <p:cTn id="30" dur="500"/>
                                        <p:tgtEl>
                                          <p:spTgt spid="76819">
                                            <p:txEl>
                                              <p:pRg st="1" end="1"/>
                                            </p:txEl>
                                          </p:spTgt>
                                        </p:tgtEl>
                                      </p:cBhvr>
                                    </p:animEffect>
                                  </p:childTnLst>
                                </p:cTn>
                              </p:par>
                            </p:childTnLst>
                          </p:cTn>
                        </p:par>
                        <p:par>
                          <p:cTn id="31" fill="hold" nodeType="afterGroup">
                            <p:stCondLst>
                              <p:cond delay="7000"/>
                            </p:stCondLst>
                            <p:childTnLst>
                              <p:par>
                                <p:cTn id="32" presetID="12" presetClass="entr" presetSubtype="4" fill="hold" grpId="0" nodeType="afterEffect">
                                  <p:stCondLst>
                                    <p:cond delay="1000"/>
                                  </p:stCondLst>
                                  <p:childTnLst>
                                    <p:set>
                                      <p:cBhvr>
                                        <p:cTn id="33" dur="1" fill="hold">
                                          <p:stCondLst>
                                            <p:cond delay="0"/>
                                          </p:stCondLst>
                                        </p:cTn>
                                        <p:tgtEl>
                                          <p:spTgt spid="76819">
                                            <p:txEl>
                                              <p:pRg st="2" end="2"/>
                                            </p:txEl>
                                          </p:spTgt>
                                        </p:tgtEl>
                                        <p:attrNameLst>
                                          <p:attrName>style.visibility</p:attrName>
                                        </p:attrNameLst>
                                      </p:cBhvr>
                                      <p:to>
                                        <p:strVal val="visible"/>
                                      </p:to>
                                    </p:set>
                                    <p:animEffect transition="in" filter="slide(fromBottom)">
                                      <p:cBhvr>
                                        <p:cTn id="34" dur="500"/>
                                        <p:tgtEl>
                                          <p:spTgt spid="76819">
                                            <p:txEl>
                                              <p:pRg st="2" end="2"/>
                                            </p:txEl>
                                          </p:spTgt>
                                        </p:tgtEl>
                                      </p:cBhvr>
                                    </p:animEffect>
                                  </p:childTnLst>
                                </p:cTn>
                              </p:par>
                            </p:childTnLst>
                          </p:cTn>
                        </p:par>
                        <p:par>
                          <p:cTn id="35" fill="hold" nodeType="afterGroup">
                            <p:stCondLst>
                              <p:cond delay="8500"/>
                            </p:stCondLst>
                            <p:childTnLst>
                              <p:par>
                                <p:cTn id="36" presetID="12" presetClass="entr" presetSubtype="4" fill="hold" grpId="0" nodeType="afterEffect">
                                  <p:stCondLst>
                                    <p:cond delay="1000"/>
                                  </p:stCondLst>
                                  <p:childTnLst>
                                    <p:set>
                                      <p:cBhvr>
                                        <p:cTn id="37" dur="1" fill="hold">
                                          <p:stCondLst>
                                            <p:cond delay="0"/>
                                          </p:stCondLst>
                                        </p:cTn>
                                        <p:tgtEl>
                                          <p:spTgt spid="76819">
                                            <p:txEl>
                                              <p:pRg st="3" end="3"/>
                                            </p:txEl>
                                          </p:spTgt>
                                        </p:tgtEl>
                                        <p:attrNameLst>
                                          <p:attrName>style.visibility</p:attrName>
                                        </p:attrNameLst>
                                      </p:cBhvr>
                                      <p:to>
                                        <p:strVal val="visible"/>
                                      </p:to>
                                    </p:set>
                                    <p:animEffect transition="in" filter="slide(fromBottom)">
                                      <p:cBhvr>
                                        <p:cTn id="38" dur="500"/>
                                        <p:tgtEl>
                                          <p:spTgt spid="76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Working With The Media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387983"/>
            <a:ext cx="5029200" cy="4341876"/>
          </a:xfrm>
        </p:spPr>
      </p:pic>
    </p:spTree>
    <p:extLst>
      <p:ext uri="{BB962C8B-B14F-4D97-AF65-F5344CB8AC3E}">
        <p14:creationId xmlns:p14="http://schemas.microsoft.com/office/powerpoint/2010/main" val="2029712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4000"/>
            <a:ext cx="8001000" cy="1066800"/>
          </a:xfrm>
        </p:spPr>
        <p:txBody>
          <a:bodyPr/>
          <a:lstStyle/>
          <a:p>
            <a:r>
              <a:rPr lang="en-US" dirty="0" smtClean="0"/>
              <a:t>Read Your Prepared Statement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3060" y="1908810"/>
            <a:ext cx="5865116" cy="391287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152400"/>
            <a:ext cx="1168400" cy="1168400"/>
          </a:xfrm>
          <a:prstGeom prst="rect">
            <a:avLst/>
          </a:prstGeom>
        </p:spPr>
      </p:pic>
    </p:spTree>
    <p:extLst>
      <p:ext uri="{BB962C8B-B14F-4D97-AF65-F5344CB8AC3E}">
        <p14:creationId xmlns:p14="http://schemas.microsoft.com/office/powerpoint/2010/main" val="4110384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47800" y="325437"/>
            <a:ext cx="6705600" cy="873125"/>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dirty="0" smtClean="0">
                <a:latin typeface="Tahoma" pitchFamily="34" charset="0"/>
              </a:rPr>
              <a:t>Media</a:t>
            </a:r>
          </a:p>
        </p:txBody>
      </p:sp>
      <p:sp>
        <p:nvSpPr>
          <p:cNvPr id="91139" name="Rectangle 3"/>
          <p:cNvSpPr>
            <a:spLocks noGrp="1" noChangeArrowheads="1"/>
          </p:cNvSpPr>
          <p:nvPr>
            <p:ph type="body" sz="half" idx="2"/>
          </p:nvPr>
        </p:nvSpPr>
        <p:spPr>
          <a:xfrm>
            <a:off x="4267200" y="1676400"/>
            <a:ext cx="4724400" cy="4191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r>
              <a:rPr lang="en-US" altLang="en-US" dirty="0" smtClean="0">
                <a:latin typeface="Tahoma" pitchFamily="34" charset="0"/>
              </a:rPr>
              <a:t>Questions provide an opportunity for more than just an answer</a:t>
            </a:r>
          </a:p>
          <a:p>
            <a:r>
              <a:rPr lang="en-US" altLang="en-US" dirty="0" smtClean="0">
                <a:latin typeface="Tahoma" pitchFamily="34" charset="0"/>
              </a:rPr>
              <a:t>Have two or three points that you want to make</a:t>
            </a:r>
          </a:p>
          <a:p>
            <a:r>
              <a:rPr lang="en-US" altLang="en-US" dirty="0" smtClean="0">
                <a:latin typeface="Tahoma" pitchFamily="34" charset="0"/>
              </a:rPr>
              <a:t>Focus on what you are doing</a:t>
            </a:r>
          </a:p>
          <a:p>
            <a:r>
              <a:rPr lang="en-US" altLang="en-US" dirty="0" smtClean="0">
                <a:latin typeface="Tahoma" pitchFamily="34" charset="0"/>
              </a:rPr>
              <a:t>Prepare, rehearse ATMs</a:t>
            </a:r>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l="31424" t="25999" r="2000"/>
          <a:stretch>
            <a:fillRect/>
          </a:stretch>
        </p:blipFill>
        <p:spPr bwMode="auto">
          <a:xfrm>
            <a:off x="304800" y="1676400"/>
            <a:ext cx="384048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7800"/>
            <a:ext cx="1168400" cy="1168400"/>
          </a:xfrm>
          <a:prstGeom prst="rect">
            <a:avLst/>
          </a:prstGeom>
        </p:spPr>
      </p:pic>
    </p:spTree>
    <p:extLst>
      <p:ext uri="{BB962C8B-B14F-4D97-AF65-F5344CB8AC3E}">
        <p14:creationId xmlns:p14="http://schemas.microsoft.com/office/powerpoint/2010/main" val="4057355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trips(down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strips(downLeft)">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strips(downLeft)">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strips(downLeft)">
                                      <p:cBhvr>
                                        <p:cTn id="22" dur="5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a:t>
            </a:r>
            <a:endParaRPr lang="en-US" dirty="0"/>
          </a:p>
        </p:txBody>
      </p:sp>
      <p:sp>
        <p:nvSpPr>
          <p:cNvPr id="3" name="Content Placeholder 2"/>
          <p:cNvSpPr>
            <a:spLocks noGrp="1"/>
          </p:cNvSpPr>
          <p:nvPr>
            <p:ph idx="1"/>
          </p:nvPr>
        </p:nvSpPr>
        <p:spPr/>
        <p:txBody>
          <a:bodyPr/>
          <a:lstStyle/>
          <a:p>
            <a:r>
              <a:rPr lang="en-US" dirty="0" smtClean="0"/>
              <a:t>Acknowledge</a:t>
            </a:r>
          </a:p>
          <a:p>
            <a:r>
              <a:rPr lang="en-US" dirty="0" smtClean="0"/>
              <a:t>Transition</a:t>
            </a:r>
          </a:p>
          <a:p>
            <a:r>
              <a:rPr lang="en-US" dirty="0" smtClean="0"/>
              <a:t>Message</a:t>
            </a:r>
            <a:endParaRPr lang="en-US" dirty="0"/>
          </a:p>
        </p:txBody>
      </p:sp>
      <p:pic>
        <p:nvPicPr>
          <p:cNvPr id="1026" name="Picture 2" descr="http://www.provopostal.com/wp-content/uploads/2011/04/atm-machin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3494"/>
            <a:ext cx="3533775" cy="528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31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dirty="0" smtClean="0"/>
              <a:t>Interview Tips</a:t>
            </a:r>
            <a:endParaRPr lang="en-US" dirty="0"/>
          </a:p>
        </p:txBody>
      </p:sp>
      <p:sp>
        <p:nvSpPr>
          <p:cNvPr id="3" name="Content Placeholder 2"/>
          <p:cNvSpPr>
            <a:spLocks noGrp="1"/>
          </p:cNvSpPr>
          <p:nvPr>
            <p:ph idx="1"/>
          </p:nvPr>
        </p:nvSpPr>
        <p:spPr>
          <a:xfrm>
            <a:off x="228600" y="1295400"/>
            <a:ext cx="8610600" cy="4648200"/>
          </a:xfrm>
        </p:spPr>
        <p:txBody>
          <a:bodyPr numCol="2">
            <a:normAutofit/>
          </a:bodyPr>
          <a:lstStyle/>
          <a:p>
            <a:r>
              <a:rPr lang="en-US" sz="2400" dirty="0" smtClean="0"/>
              <a:t>Stick </a:t>
            </a:r>
            <a:r>
              <a:rPr lang="en-US" sz="2400" dirty="0"/>
              <a:t>to the </a:t>
            </a:r>
            <a:r>
              <a:rPr lang="en-US" sz="2400" dirty="0" smtClean="0"/>
              <a:t>messages</a:t>
            </a:r>
          </a:p>
          <a:p>
            <a:r>
              <a:rPr lang="en-US" sz="2400" dirty="0" smtClean="0"/>
              <a:t>Have two or three points that you want to make</a:t>
            </a:r>
            <a:endParaRPr lang="en-US" sz="2400" dirty="0"/>
          </a:p>
          <a:p>
            <a:r>
              <a:rPr lang="en-US" sz="2400" dirty="0"/>
              <a:t>Acknowledge question and pivot to message</a:t>
            </a:r>
          </a:p>
          <a:p>
            <a:r>
              <a:rPr lang="en-US" sz="2400" dirty="0"/>
              <a:t>Question is opportunity to make your </a:t>
            </a:r>
            <a:r>
              <a:rPr lang="en-US" sz="2400" dirty="0" smtClean="0"/>
              <a:t>point</a:t>
            </a:r>
          </a:p>
          <a:p>
            <a:r>
              <a:rPr lang="en-US" sz="2400" dirty="0" smtClean="0"/>
              <a:t>Repeat, </a:t>
            </a:r>
            <a:r>
              <a:rPr lang="en-US" sz="2400" dirty="0"/>
              <a:t>until the interview concludes</a:t>
            </a:r>
          </a:p>
          <a:p>
            <a:r>
              <a:rPr lang="en-US" sz="2400" dirty="0"/>
              <a:t>Audience – not reporters, your school community</a:t>
            </a:r>
          </a:p>
          <a:p>
            <a:r>
              <a:rPr lang="en-US" sz="2400" dirty="0"/>
              <a:t>Calm, confident, empathic leadership</a:t>
            </a:r>
          </a:p>
          <a:p>
            <a:r>
              <a:rPr lang="en-US" sz="2400" dirty="0"/>
              <a:t>Pause </a:t>
            </a:r>
            <a:endParaRPr lang="en-US" sz="2400" dirty="0" smtClean="0"/>
          </a:p>
          <a:p>
            <a:r>
              <a:rPr lang="en-US" sz="2400" dirty="0" smtClean="0"/>
              <a:t>Do not speculate</a:t>
            </a:r>
          </a:p>
          <a:p>
            <a:r>
              <a:rPr lang="en-US" sz="2400" dirty="0" smtClean="0"/>
              <a:t>Do not answer for others</a:t>
            </a:r>
          </a:p>
          <a:p>
            <a:r>
              <a:rPr lang="en-US" sz="2400" dirty="0" smtClean="0"/>
              <a:t>Practice</a:t>
            </a:r>
          </a:p>
          <a:p>
            <a:r>
              <a:rPr lang="en-US" sz="2400" dirty="0" smtClean="0"/>
              <a:t>Body </a:t>
            </a:r>
            <a:r>
              <a:rPr lang="en-US" sz="2400" dirty="0"/>
              <a:t>language is over 80% of what people </a:t>
            </a:r>
            <a:r>
              <a:rPr lang="en-US" sz="2400" dirty="0" smtClean="0"/>
              <a:t>hear</a:t>
            </a:r>
          </a:p>
          <a:p>
            <a:r>
              <a:rPr lang="en-US" sz="2400" dirty="0" smtClean="0"/>
              <a:t>Look at reporter, not camera, minimize blinking</a:t>
            </a:r>
          </a:p>
          <a:p>
            <a:r>
              <a:rPr lang="en-US" sz="2400" dirty="0" smtClean="0"/>
              <a:t>Yes/No Questions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5100"/>
            <a:ext cx="1168400" cy="1168400"/>
          </a:xfrm>
          <a:prstGeom prst="rect">
            <a:avLst/>
          </a:prstGeom>
        </p:spPr>
      </p:pic>
    </p:spTree>
    <p:extLst>
      <p:ext uri="{BB962C8B-B14F-4D97-AF65-F5344CB8AC3E}">
        <p14:creationId xmlns:p14="http://schemas.microsoft.com/office/powerpoint/2010/main" val="83275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Protocols</a:t>
            </a:r>
            <a:endParaRPr lang="en-US" dirty="0"/>
          </a:p>
        </p:txBody>
      </p:sp>
      <p:sp>
        <p:nvSpPr>
          <p:cNvPr id="3" name="Content Placeholder 2"/>
          <p:cNvSpPr>
            <a:spLocks noGrp="1"/>
          </p:cNvSpPr>
          <p:nvPr>
            <p:ph idx="1"/>
          </p:nvPr>
        </p:nvSpPr>
        <p:spPr/>
        <p:txBody>
          <a:bodyPr/>
          <a:lstStyle/>
          <a:p>
            <a:pPr marL="0" indent="0">
              <a:buNone/>
            </a:pPr>
            <a:r>
              <a:rPr lang="en-US" sz="3600" dirty="0" smtClean="0"/>
              <a:t>Internal / External:</a:t>
            </a:r>
          </a:p>
          <a:p>
            <a:r>
              <a:rPr lang="en-US" dirty="0" smtClean="0"/>
              <a:t>Establish a protocol for notifying people when incidents occur</a:t>
            </a:r>
          </a:p>
          <a:p>
            <a:r>
              <a:rPr lang="en-US" dirty="0" smtClean="0"/>
              <a:t>Use ongoing communication modes to clarify this process</a:t>
            </a:r>
          </a:p>
          <a:p>
            <a:r>
              <a:rPr lang="en-US" dirty="0" smtClean="0"/>
              <a:t>“Situation Updates”</a:t>
            </a:r>
            <a:endParaRPr lang="en-US" dirty="0"/>
          </a:p>
        </p:txBody>
      </p:sp>
    </p:spTree>
    <p:extLst>
      <p:ext uri="{BB962C8B-B14F-4D97-AF65-F5344CB8AC3E}">
        <p14:creationId xmlns:p14="http://schemas.microsoft.com/office/powerpoint/2010/main" val="315486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228600"/>
            <a:ext cx="8991600" cy="10668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dirty="0" smtClean="0">
                <a:latin typeface="Tahoma" pitchFamily="34" charset="0"/>
                <a:cs typeface="Tahoma" pitchFamily="34" charset="0"/>
              </a:rPr>
              <a:t>Monitor: Follow-Up Communication</a:t>
            </a:r>
            <a:endParaRPr lang="en-US" altLang="en-US" sz="3600" dirty="0" smtClean="0">
              <a:latin typeface="Tahoma" pitchFamily="34" charset="0"/>
              <a:cs typeface="Tahoma" pitchFamily="34" charset="0"/>
            </a:endParaRPr>
          </a:p>
        </p:txBody>
      </p:sp>
      <p:sp>
        <p:nvSpPr>
          <p:cNvPr id="2765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dirty="0" smtClean="0">
                <a:latin typeface="Tahoma" pitchFamily="34" charset="0"/>
                <a:cs typeface="Tahoma" pitchFamily="34" charset="0"/>
              </a:rPr>
              <a:t>The next day</a:t>
            </a:r>
          </a:p>
          <a:p>
            <a:r>
              <a:rPr lang="en-US" altLang="en-US" dirty="0" smtClean="0">
                <a:latin typeface="Tahoma" pitchFamily="34" charset="0"/>
                <a:cs typeface="Tahoma" pitchFamily="34" charset="0"/>
              </a:rPr>
              <a:t>Circles – message points</a:t>
            </a:r>
          </a:p>
          <a:p>
            <a:r>
              <a:rPr lang="en-US" altLang="en-US" dirty="0" smtClean="0">
                <a:latin typeface="Tahoma" pitchFamily="34" charset="0"/>
                <a:cs typeface="Tahoma" pitchFamily="34" charset="0"/>
              </a:rPr>
              <a:t>Staff messages</a:t>
            </a:r>
          </a:p>
          <a:p>
            <a:r>
              <a:rPr lang="en-US" altLang="en-US" dirty="0" smtClean="0">
                <a:latin typeface="Tahoma" pitchFamily="34" charset="0"/>
                <a:cs typeface="Tahoma" pitchFamily="34" charset="0"/>
              </a:rPr>
              <a:t>Office manager</a:t>
            </a:r>
          </a:p>
          <a:p>
            <a:r>
              <a:rPr lang="en-US" altLang="en-US" dirty="0" smtClean="0">
                <a:latin typeface="Tahoma" pitchFamily="34" charset="0"/>
                <a:cs typeface="Tahoma" pitchFamily="34" charset="0"/>
              </a:rPr>
              <a:t>How to handle media</a:t>
            </a:r>
          </a:p>
          <a:p>
            <a:r>
              <a:rPr lang="en-US" altLang="en-US" dirty="0" smtClean="0">
                <a:latin typeface="Tahoma" pitchFamily="34" charset="0"/>
                <a:cs typeface="Tahoma" pitchFamily="34" charset="0"/>
              </a:rPr>
              <a:t>Message to parents – preparing students to return</a:t>
            </a:r>
          </a:p>
        </p:txBody>
      </p:sp>
    </p:spTree>
    <p:extLst>
      <p:ext uri="{BB962C8B-B14F-4D97-AF65-F5344CB8AC3E}">
        <p14:creationId xmlns:p14="http://schemas.microsoft.com/office/powerpoint/2010/main" val="243545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8200"/>
            <a:ext cx="6477000" cy="4857750"/>
          </a:xfrm>
          <a:prstGeom prst="rect">
            <a:avLst/>
          </a:prstGeom>
        </p:spPr>
      </p:pic>
    </p:spTree>
    <p:extLst>
      <p:ext uri="{BB962C8B-B14F-4D97-AF65-F5344CB8AC3E}">
        <p14:creationId xmlns:p14="http://schemas.microsoft.com/office/powerpoint/2010/main" val="3500505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Pointers</a:t>
            </a:r>
            <a:endParaRPr lang="en-US" dirty="0"/>
          </a:p>
        </p:txBody>
      </p:sp>
      <p:sp>
        <p:nvSpPr>
          <p:cNvPr id="3" name="Content Placeholder 2"/>
          <p:cNvSpPr>
            <a:spLocks noGrp="1"/>
          </p:cNvSpPr>
          <p:nvPr>
            <p:ph idx="1"/>
          </p:nvPr>
        </p:nvSpPr>
        <p:spPr/>
        <p:txBody>
          <a:bodyPr/>
          <a:lstStyle/>
          <a:p>
            <a:r>
              <a:rPr lang="en-US" dirty="0" smtClean="0"/>
              <a:t>Review messages with employees/parents</a:t>
            </a:r>
          </a:p>
          <a:p>
            <a:r>
              <a:rPr lang="en-US" dirty="0" smtClean="0"/>
              <a:t>Student and employee-specific issues</a:t>
            </a:r>
          </a:p>
          <a:p>
            <a:pPr lvl="1"/>
            <a:r>
              <a:rPr lang="en-US" dirty="0"/>
              <a:t>Meet with staff</a:t>
            </a:r>
          </a:p>
          <a:p>
            <a:pPr lvl="1"/>
            <a:r>
              <a:rPr lang="en-US" dirty="0"/>
              <a:t>Hear their questions/ engage their support</a:t>
            </a:r>
          </a:p>
          <a:p>
            <a:pPr lvl="1"/>
            <a:r>
              <a:rPr lang="en-US" dirty="0"/>
              <a:t>Circles</a:t>
            </a:r>
          </a:p>
          <a:p>
            <a:pPr lvl="1"/>
            <a:r>
              <a:rPr lang="en-US" dirty="0"/>
              <a:t>Know where to send parent Qs</a:t>
            </a:r>
          </a:p>
          <a:p>
            <a:r>
              <a:rPr lang="en-US" dirty="0" smtClean="0"/>
              <a:t>When you cannot offer names, explain why</a:t>
            </a:r>
          </a:p>
          <a:p>
            <a:pPr marL="457200" lvl="1"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696108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Tough Situations</a:t>
            </a:r>
            <a:br>
              <a:rPr lang="en-US" dirty="0" smtClean="0"/>
            </a:br>
            <a:endParaRPr lang="en-US" dirty="0"/>
          </a:p>
        </p:txBody>
      </p:sp>
      <p:sp>
        <p:nvSpPr>
          <p:cNvPr id="3" name="Content Placeholder 2"/>
          <p:cNvSpPr>
            <a:spLocks noGrp="1"/>
          </p:cNvSpPr>
          <p:nvPr>
            <p:ph idx="1"/>
          </p:nvPr>
        </p:nvSpPr>
        <p:spPr/>
        <p:txBody>
          <a:bodyPr/>
          <a:lstStyle/>
          <a:p>
            <a:r>
              <a:rPr lang="en-US" dirty="0" smtClean="0"/>
              <a:t>Meet with staff</a:t>
            </a:r>
          </a:p>
          <a:p>
            <a:r>
              <a:rPr lang="en-US" dirty="0" smtClean="0"/>
              <a:t>Consider meeting with lead parents</a:t>
            </a:r>
          </a:p>
          <a:p>
            <a:r>
              <a:rPr lang="en-US" dirty="0" smtClean="0"/>
              <a:t>Do not surprise the union</a:t>
            </a:r>
          </a:p>
          <a:p>
            <a:r>
              <a:rPr lang="en-US" dirty="0" smtClean="0"/>
              <a:t>Take messages to 30,000 feet</a:t>
            </a:r>
          </a:p>
          <a:p>
            <a:r>
              <a:rPr lang="en-US" dirty="0" smtClean="0"/>
              <a:t>Correct media inaccuracies (circles)</a:t>
            </a:r>
          </a:p>
          <a:p>
            <a:endParaRPr lang="en-US" dirty="0"/>
          </a:p>
        </p:txBody>
      </p:sp>
    </p:spTree>
    <p:extLst>
      <p:ext uri="{BB962C8B-B14F-4D97-AF65-F5344CB8AC3E}">
        <p14:creationId xmlns:p14="http://schemas.microsoft.com/office/powerpoint/2010/main" val="1242485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5627132"/>
            <a:ext cx="8458200" cy="369332"/>
          </a:xfrm>
          <a:prstGeom prst="rect">
            <a:avLst/>
          </a:prstGeom>
          <a:noFill/>
        </p:spPr>
        <p:txBody>
          <a:bodyPr wrap="square" rtlCol="0">
            <a:spAutoFit/>
          </a:bodyPr>
          <a:lstStyle/>
          <a:p>
            <a:pPr algn="ctr"/>
            <a:r>
              <a:rPr lang="en-US" sz="900" b="1" i="1" dirty="0" smtClean="0"/>
              <a:t>Information in this presentation, included but not limited to PowerPoint handouts and the presenters’ comments, is summary only and not legal advice. </a:t>
            </a:r>
          </a:p>
          <a:p>
            <a:pPr algn="ctr"/>
            <a:r>
              <a:rPr lang="en-US" sz="900" b="1" i="1" dirty="0" smtClean="0"/>
              <a:t>We advise you to consult with legal counsel to determine how this information may apply to your specific facts and circumstances.</a:t>
            </a:r>
            <a:endParaRPr lang="en-US" sz="900" b="1" i="1" dirty="0"/>
          </a:p>
        </p:txBody>
      </p:sp>
    </p:spTree>
    <p:extLst>
      <p:ext uri="{BB962C8B-B14F-4D97-AF65-F5344CB8AC3E}">
        <p14:creationId xmlns:p14="http://schemas.microsoft.com/office/powerpoint/2010/main" val="1755846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39" y="533398"/>
            <a:ext cx="7924799" cy="5281313"/>
          </a:xfrm>
          <a:prstGeom prst="rect">
            <a:avLst/>
          </a:prstGeom>
        </p:spPr>
      </p:pic>
    </p:spTree>
    <p:extLst>
      <p:ext uri="{BB962C8B-B14F-4D97-AF65-F5344CB8AC3E}">
        <p14:creationId xmlns:p14="http://schemas.microsoft.com/office/powerpoint/2010/main" val="140682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Today: Issues and Incidents</a:t>
            </a:r>
            <a:endParaRPr lang="en-US" dirty="0"/>
          </a:p>
        </p:txBody>
      </p:sp>
      <p:sp>
        <p:nvSpPr>
          <p:cNvPr id="3" name="Content Placeholder 2"/>
          <p:cNvSpPr>
            <a:spLocks noGrp="1"/>
          </p:cNvSpPr>
          <p:nvPr>
            <p:ph idx="1"/>
          </p:nvPr>
        </p:nvSpPr>
        <p:spPr/>
        <p:txBody>
          <a:bodyPr/>
          <a:lstStyle/>
          <a:p>
            <a:pPr>
              <a:defRPr/>
            </a:pPr>
            <a:r>
              <a:rPr lang="en-US" dirty="0" smtClean="0"/>
              <a:t>Preparing Messages</a:t>
            </a:r>
          </a:p>
          <a:p>
            <a:pPr>
              <a:defRPr/>
            </a:pPr>
            <a:r>
              <a:rPr lang="en-US" dirty="0" smtClean="0"/>
              <a:t>Working with the Media </a:t>
            </a:r>
          </a:p>
          <a:p>
            <a:pPr>
              <a:defRPr/>
            </a:pPr>
            <a:r>
              <a:rPr lang="en-US" dirty="0" smtClean="0"/>
              <a:t>Protecting Privacy</a:t>
            </a:r>
          </a:p>
          <a:p>
            <a:pPr marL="0" indent="0">
              <a:buNone/>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Development</a:t>
            </a:r>
            <a:endParaRPr lang="en-US" dirty="0"/>
          </a:p>
        </p:txBody>
      </p:sp>
      <p:sp>
        <p:nvSpPr>
          <p:cNvPr id="3" name="Content Placeholder 2"/>
          <p:cNvSpPr>
            <a:spLocks noGrp="1"/>
          </p:cNvSpPr>
          <p:nvPr>
            <p:ph sz="half" idx="1"/>
          </p:nvPr>
        </p:nvSpPr>
        <p:spPr/>
        <p:txBody>
          <a:bodyPr/>
          <a:lstStyle/>
          <a:p>
            <a:r>
              <a:rPr lang="en-US" sz="3200" dirty="0" smtClean="0"/>
              <a:t>What they need to hear</a:t>
            </a:r>
          </a:p>
          <a:p>
            <a:r>
              <a:rPr lang="en-US" sz="3200" dirty="0" smtClean="0"/>
              <a:t>What you need to say</a:t>
            </a:r>
          </a:p>
          <a:p>
            <a:r>
              <a:rPr lang="en-US" sz="3200" dirty="0" smtClean="0"/>
              <a:t>Tough questions</a:t>
            </a:r>
          </a:p>
          <a:p>
            <a:r>
              <a:rPr lang="en-US" sz="3200" dirty="0" smtClean="0"/>
              <a:t>Speak to a parent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1752600"/>
            <a:ext cx="40322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937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Statement/Message Development</a:t>
            </a:r>
            <a:endParaRPr lang="en-US" dirty="0"/>
          </a:p>
        </p:txBody>
      </p:sp>
      <p:sp>
        <p:nvSpPr>
          <p:cNvPr id="3" name="Content Placeholder 2"/>
          <p:cNvSpPr>
            <a:spLocks noGrp="1"/>
          </p:cNvSpPr>
          <p:nvPr>
            <p:ph idx="1"/>
          </p:nvPr>
        </p:nvSpPr>
        <p:spPr/>
        <p:txBody>
          <a:bodyPr/>
          <a:lstStyle/>
          <a:p>
            <a:r>
              <a:rPr lang="en-US" dirty="0" smtClean="0"/>
              <a:t>Connect/confront, clarify and accountability</a:t>
            </a:r>
            <a:endParaRPr lang="en-US" dirty="0"/>
          </a:p>
          <a:p>
            <a:pPr lvl="1"/>
            <a:r>
              <a:rPr lang="en-US" dirty="0">
                <a:latin typeface="Tahoma" charset="0"/>
                <a:cs typeface="Tahoma" charset="0"/>
              </a:rPr>
              <a:t>What they need to hear</a:t>
            </a:r>
          </a:p>
          <a:p>
            <a:pPr lvl="1"/>
            <a:r>
              <a:rPr lang="en-US" dirty="0">
                <a:latin typeface="Tahoma" charset="0"/>
                <a:cs typeface="Tahoma" charset="0"/>
              </a:rPr>
              <a:t>What you need to say</a:t>
            </a:r>
          </a:p>
          <a:p>
            <a:pPr lvl="1"/>
            <a:r>
              <a:rPr lang="en-US" dirty="0">
                <a:latin typeface="Tahoma" charset="0"/>
                <a:cs typeface="Tahoma" charset="0"/>
              </a:rPr>
              <a:t>Anticipate the most </a:t>
            </a:r>
            <a:r>
              <a:rPr lang="en-US" dirty="0" smtClean="0">
                <a:latin typeface="Tahoma" charset="0"/>
                <a:cs typeface="Tahoma" charset="0"/>
              </a:rPr>
              <a:t>difficult questions</a:t>
            </a:r>
          </a:p>
          <a:p>
            <a:r>
              <a:rPr lang="en-US" dirty="0" smtClean="0">
                <a:latin typeface="Tahoma" charset="0"/>
                <a:cs typeface="Tahoma" charset="0"/>
              </a:rPr>
              <a:t>Tell the truth, say it first</a:t>
            </a:r>
          </a:p>
          <a:p>
            <a:r>
              <a:rPr lang="en-US" dirty="0" smtClean="0">
                <a:latin typeface="Tahoma" charset="0"/>
                <a:cs typeface="Tahoma" charset="0"/>
              </a:rPr>
              <a:t>See the bigger picture</a:t>
            </a:r>
          </a:p>
          <a:p>
            <a:pPr marL="0" indent="0">
              <a:buNone/>
            </a:pPr>
            <a:endParaRPr lang="en-US" dirty="0"/>
          </a:p>
        </p:txBody>
      </p:sp>
    </p:spTree>
    <p:extLst>
      <p:ext uri="{BB962C8B-B14F-4D97-AF65-F5344CB8AC3E}">
        <p14:creationId xmlns:p14="http://schemas.microsoft.com/office/powerpoint/2010/main" val="172743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10600" cy="1066800"/>
          </a:xfrm>
        </p:spPr>
        <p:txBody>
          <a:bodyPr/>
          <a:lstStyle/>
          <a:p>
            <a:pPr algn="ctr"/>
            <a:r>
              <a:rPr lang="en-US" sz="4000" dirty="0" smtClean="0"/>
              <a:t>Holding Statement v Press Release</a:t>
            </a:r>
            <a:endParaRPr lang="en-US" sz="40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200400"/>
            <a:ext cx="3429000" cy="25679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524000"/>
            <a:ext cx="3619500" cy="2413000"/>
          </a:xfrm>
          <a:prstGeom prst="rect">
            <a:avLst/>
          </a:prstGeom>
        </p:spPr>
      </p:pic>
    </p:spTree>
    <p:extLst>
      <p:ext uri="{BB962C8B-B14F-4D97-AF65-F5344CB8AC3E}">
        <p14:creationId xmlns:p14="http://schemas.microsoft.com/office/powerpoint/2010/main" val="4283257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1752600" y="685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defRPr>
            </a:lvl2pPr>
            <a:lvl3pPr algn="l" rtl="0" eaLnBrk="0" fontAlgn="base" hangingPunct="0">
              <a:spcBef>
                <a:spcPct val="0"/>
              </a:spcBef>
              <a:spcAft>
                <a:spcPct val="0"/>
              </a:spcAft>
              <a:defRPr sz="4400">
                <a:solidFill>
                  <a:schemeClr val="tx1"/>
                </a:solidFill>
                <a:latin typeface="Tahoma" charset="0"/>
                <a:ea typeface="ＭＳ Ｐゴシック" charset="0"/>
              </a:defRPr>
            </a:lvl3pPr>
            <a:lvl4pPr algn="l" rtl="0" eaLnBrk="0" fontAlgn="base" hangingPunct="0">
              <a:spcBef>
                <a:spcPct val="0"/>
              </a:spcBef>
              <a:spcAft>
                <a:spcPct val="0"/>
              </a:spcAft>
              <a:defRPr sz="4400">
                <a:solidFill>
                  <a:schemeClr val="tx1"/>
                </a:solidFill>
                <a:latin typeface="Tahoma" charset="0"/>
                <a:ea typeface="ＭＳ Ｐゴシック" charset="0"/>
              </a:defRPr>
            </a:lvl4pPr>
            <a:lvl5pPr algn="l" rtl="0" eaLnBrk="0" fontAlgn="base" hangingPunct="0">
              <a:spcBef>
                <a:spcPct val="0"/>
              </a:spcBef>
              <a:spcAft>
                <a:spcPct val="0"/>
              </a:spcAft>
              <a:defRPr sz="4400">
                <a:solidFill>
                  <a:schemeClr val="tx1"/>
                </a:solidFill>
                <a:latin typeface="Tahoma" charset="0"/>
                <a:ea typeface="ＭＳ Ｐゴシック"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r>
              <a:rPr lang="en-US" altLang="en-US" kern="0" dirty="0" smtClean="0">
                <a:latin typeface="Tahoma" pitchFamily="34" charset="0"/>
              </a:rPr>
              <a:t>Facts</a:t>
            </a:r>
          </a:p>
        </p:txBody>
      </p:sp>
      <p:sp>
        <p:nvSpPr>
          <p:cNvPr id="8" name="TextBox 7"/>
          <p:cNvSpPr txBox="1"/>
          <p:nvPr/>
        </p:nvSpPr>
        <p:spPr>
          <a:xfrm>
            <a:off x="5486400" y="228600"/>
            <a:ext cx="3047999" cy="584775"/>
          </a:xfrm>
          <a:prstGeom prst="rect">
            <a:avLst/>
          </a:prstGeom>
          <a:noFill/>
        </p:spPr>
        <p:txBody>
          <a:bodyPr wrap="square" rtlCol="0">
            <a:spAutoFit/>
          </a:bodyPr>
          <a:lstStyle/>
          <a:p>
            <a:pPr algn="r"/>
            <a:r>
              <a:rPr lang="en-US" sz="3200" dirty="0" smtClean="0">
                <a:latin typeface="Tahoma" panose="020B0604030504040204" pitchFamily="34" charset="0"/>
                <a:ea typeface="Tahoma" panose="020B0604030504040204" pitchFamily="34" charset="0"/>
                <a:cs typeface="Tahoma" panose="020B0604030504040204" pitchFamily="34" charset="0"/>
              </a:rPr>
              <a:t>Issue / Incident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p:cNvSpPr>
            <a:spLocks noGrp="1"/>
          </p:cNvSpPr>
          <p:nvPr>
            <p:ph idx="1"/>
          </p:nvPr>
        </p:nvSpPr>
        <p:spPr>
          <a:xfrm>
            <a:off x="1752600" y="1524000"/>
            <a:ext cx="7086600" cy="4419600"/>
          </a:xfrm>
        </p:spPr>
        <p:txBody>
          <a:bodyPr/>
          <a:lstStyle/>
          <a:p>
            <a:r>
              <a:rPr lang="en-US" sz="3000" dirty="0" smtClean="0"/>
              <a:t>Primary grade student walking to school with group of children</a:t>
            </a:r>
          </a:p>
          <a:p>
            <a:r>
              <a:rPr lang="en-US" sz="3000" dirty="0" smtClean="0"/>
              <a:t>Hit near school by an automobile that fled the scene</a:t>
            </a:r>
          </a:p>
          <a:p>
            <a:r>
              <a:rPr lang="en-US" sz="3000" dirty="0" smtClean="0"/>
              <a:t>Child died at the hospital</a:t>
            </a:r>
          </a:p>
          <a:p>
            <a:r>
              <a:rPr lang="en-US" sz="3000" dirty="0" smtClean="0"/>
              <a:t>Have not yet heard from the media</a:t>
            </a:r>
          </a:p>
          <a:p>
            <a:r>
              <a:rPr lang="en-US" sz="3000" dirty="0" smtClean="0"/>
              <a:t>City/district “disputing” funding for crossing guards</a:t>
            </a:r>
            <a:endParaRPr lang="en-US" sz="3000" dirty="0"/>
          </a:p>
        </p:txBody>
      </p:sp>
      <p:sp>
        <p:nvSpPr>
          <p:cNvPr id="7" name="Rectangle 4"/>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C</a:t>
            </a:r>
          </a:p>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A</a:t>
            </a:r>
          </a:p>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S</a:t>
            </a:r>
          </a:p>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E</a:t>
            </a:r>
          </a:p>
          <a:p>
            <a:pPr marL="0" marR="0" algn="ctr">
              <a:spcBef>
                <a:spcPts val="0"/>
              </a:spcBef>
              <a:spcAft>
                <a:spcPts val="0"/>
              </a:spcAft>
            </a:pPr>
            <a:endParaRPr lang="en-US" sz="3600" dirty="0">
              <a:latin typeface="Impact" panose="020B0806030902050204" pitchFamily="34" charset="0"/>
              <a:ea typeface="SimSun"/>
            </a:endParaRPr>
          </a:p>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S</a:t>
            </a:r>
          </a:p>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T</a:t>
            </a:r>
          </a:p>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U</a:t>
            </a:r>
          </a:p>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D</a:t>
            </a:r>
          </a:p>
          <a:p>
            <a:pPr marL="0" marR="0" algn="ctr">
              <a:spcBef>
                <a:spcPts val="0"/>
              </a:spcBef>
              <a:spcAft>
                <a:spcPts val="0"/>
              </a:spcAft>
            </a:pPr>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Y</a:t>
            </a:r>
            <a:endParaRPr lang="en-US" sz="3600" dirty="0">
              <a:latin typeface="Impact" panose="020B0806030902050204" pitchFamily="34" charset="0"/>
              <a:ea typeface="SimSun"/>
            </a:endParaRPr>
          </a:p>
        </p:txBody>
      </p:sp>
    </p:spTree>
    <p:extLst>
      <p:ext uri="{BB962C8B-B14F-4D97-AF65-F5344CB8AC3E}">
        <p14:creationId xmlns:p14="http://schemas.microsoft.com/office/powerpoint/2010/main" val="41183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Tough </a:t>
            </a:r>
            <a:r>
              <a:rPr lang="en-US" dirty="0" smtClean="0"/>
              <a:t>Questions</a:t>
            </a:r>
            <a:endParaRPr lang="en-US" dirty="0"/>
          </a:p>
        </p:txBody>
      </p:sp>
      <p:pic>
        <p:nvPicPr>
          <p:cNvPr id="1026" name="Picture 2" descr="C:\Users\eburt\Desktop\question-mark-xx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36703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817330"/>
      </p:ext>
    </p:extLst>
  </p:cSld>
  <p:clrMapOvr>
    <a:masterClrMapping/>
  </p:clrMapOvr>
</p:sld>
</file>

<file path=ppt/theme/theme1.xml><?xml version="1.0" encoding="utf-8"?>
<a:theme xmlns:a="http://schemas.openxmlformats.org/drawingml/2006/main" name="F3 Grid Body Slide">
  <a:themeElements>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3 Grid closing slide">
  <a:themeElements>
    <a:clrScheme name="F3 Grid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Grid closing slid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3 Grid closing slid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Grid closing slid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Grid closing slid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Grid closing slid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Grid closing slid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Grid closing slid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Grid closing slid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Grid closing slid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Grid closing slid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Grid closing slid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Grid closing slid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Grid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3 Pixel">
  <a:themeElements>
    <a:clrScheme name="2_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F3 Pixe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3 Grid closing slide">
  <a:themeElements>
    <a:clrScheme name="1_F3 Grid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F3 Grid closing slide">
      <a:majorFont>
        <a:latin typeface="Tahoma"/>
        <a:ea typeface="ＭＳ Ｐゴシック"/>
        <a:cs typeface="Arial"/>
      </a:majorFont>
      <a:minorFont>
        <a:latin typeface="Tahom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3 Grid closing slid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F3 Grid closing slid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F3 Grid closing slid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F3 Grid closing slid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F3 Grid closing slid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F3 Grid closing slid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F3 Grid closing slid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F3 Grid closing slid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F3 Grid closing slid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F3 Grid closing slid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F3 Grid closing slid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F3 Grid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Macintosh PowerPoint</Application>
  <PresentationFormat>On-screen Show (4:3)</PresentationFormat>
  <Paragraphs>115</Paragraphs>
  <Slides>22</Slides>
  <Notes>22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22</vt:i4>
      </vt:variant>
    </vt:vector>
  </HeadingPairs>
  <TitlesOfParts>
    <vt:vector size="41" baseType="lpstr">
      <vt:lpstr>Arial</vt:lpstr>
      <vt:lpstr>Arial Unicode MS</vt:lpstr>
      <vt:lpstr>Chantilly-Medium</vt:lpstr>
      <vt:lpstr>Georgia</vt:lpstr>
      <vt:lpstr>Impact</vt:lpstr>
      <vt:lpstr>Imprint MT Shadow</vt:lpstr>
      <vt:lpstr>ＭＳ Ｐゴシック</vt:lpstr>
      <vt:lpstr>NewsGoth Dm BT</vt:lpstr>
      <vt:lpstr>NewsGoth Lt BT</vt:lpstr>
      <vt:lpstr>SimSun</vt:lpstr>
      <vt:lpstr>Tahoma</vt:lpstr>
      <vt:lpstr>Times New Roman</vt:lpstr>
      <vt:lpstr>Vladimir Script</vt:lpstr>
      <vt:lpstr>Wingdings</vt:lpstr>
      <vt:lpstr>F3 Grid Body Slide</vt:lpstr>
      <vt:lpstr>F3 Grid closing slide</vt:lpstr>
      <vt:lpstr>3_Default Design</vt:lpstr>
      <vt:lpstr>2_F3 Pixel</vt:lpstr>
      <vt:lpstr>1_F3 Grid closing slide</vt:lpstr>
      <vt:lpstr>Negotiations – Communications and the Media</vt:lpstr>
      <vt:lpstr>PowerPoint Presentation</vt:lpstr>
      <vt:lpstr>PowerPoint Presentation</vt:lpstr>
      <vt:lpstr>Today: Issues and Incidents</vt:lpstr>
      <vt:lpstr>Message Development</vt:lpstr>
      <vt:lpstr>Statement/Message Development</vt:lpstr>
      <vt:lpstr>Holding Statement v Press Release</vt:lpstr>
      <vt:lpstr>PowerPoint Presentation</vt:lpstr>
      <vt:lpstr>Tough Questions</vt:lpstr>
      <vt:lpstr>Student Killed, Hit and Run</vt:lpstr>
      <vt:lpstr>Tough Questions/Transitions</vt:lpstr>
      <vt:lpstr>Dissemination: Think &amp; Act In “Circles”</vt:lpstr>
      <vt:lpstr>Working With The Media</vt:lpstr>
      <vt:lpstr>Read Your Prepared Statement</vt:lpstr>
      <vt:lpstr>Media</vt:lpstr>
      <vt:lpstr>ATM</vt:lpstr>
      <vt:lpstr>Interview Tips</vt:lpstr>
      <vt:lpstr>Communication Protocols</vt:lpstr>
      <vt:lpstr>Monitor: Follow-Up Communication</vt:lpstr>
      <vt:lpstr>Privacy Pointers</vt:lpstr>
      <vt:lpstr>Tips for Tough Situations </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Negotiations – Communications and the Media</dc:title>
  <cp:lastModifiedBy>paul rissetto</cp:lastModifiedBy>
  <cp:revision>1</cp:revision>
  <dcterms:modified xsi:type="dcterms:W3CDTF">2018-03-08T14:03:03Z</dcterms:modified>
</cp:coreProperties>
</file>